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7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555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5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703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5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9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36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16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3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833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8D07ED7E-D80F-4289-A26E-6AEFE6D31CA3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913672D-07B4-4334-B93C-94CC1DD1DFD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42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e/1FAIpQLSfmsfxI4IGKpLUTApcOboTK-OLMBIBrQgahxuNVV9cFFVFQjw/viewform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136EF-CBC7-5613-BD8C-27763D1E6E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What’s New in the </a:t>
            </a:r>
            <a:r>
              <a:rPr lang="en-US" dirty="0" err="1"/>
              <a:t>WOCNext</a:t>
            </a:r>
            <a:r>
              <a:rPr lang="en-US" dirty="0"/>
              <a:t> Exhibit Hall?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3648BE-EFCB-BB6F-B916-DBE3B5128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752" y="3485170"/>
            <a:ext cx="3793678" cy="2189335"/>
          </a:xfrm>
        </p:spPr>
        <p:txBody>
          <a:bodyPr>
            <a:normAutofit/>
          </a:bodyPr>
          <a:lstStyle/>
          <a:p>
            <a:r>
              <a:rPr lang="en-US" sz="2600" dirty="0"/>
              <a:t>Stephanie Yates, MSN, RN, ANP-BC, CWOCN, WOCNF</a:t>
            </a:r>
          </a:p>
          <a:p>
            <a:r>
              <a:rPr lang="en-US" sz="2400" dirty="0"/>
              <a:t>stephaniesyates@gmail.com</a:t>
            </a:r>
          </a:p>
        </p:txBody>
      </p:sp>
    </p:spTree>
    <p:extLst>
      <p:ext uri="{BB962C8B-B14F-4D97-AF65-F5344CB8AC3E}">
        <p14:creationId xmlns:p14="http://schemas.microsoft.com/office/powerpoint/2010/main" val="330953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05540-457B-D5A6-AD77-DBCE0C47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TEN ACES MED https://tenacesmed.com/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61FA70-A5BB-6C02-898F-916E807DD3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81501" y="2438400"/>
            <a:ext cx="3665235" cy="36576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87F2A2-7CA1-3BFC-BA49-5313E1AF77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Silicone-Based Medical Adhesive Spray 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“It is our deep belief that everyone deserves to start, live &amp; end every day filled with confidence.”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350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05540-457B-D5A6-AD77-DBCE0C47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TEN ACES MED https://tenacesmed.com/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87F2A2-7CA1-3BFC-BA49-5313E1AF77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Replaces Hollister Medical Adhesive Spray #7730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Used on the skin barrier directly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NOT onto the skin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Must dry for 5 minutes prior to application</a:t>
            </a:r>
          </a:p>
          <a:p>
            <a:endParaRPr lang="en-US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1827E1-0665-55A6-53DD-B1AE158FA6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96589" y="1933579"/>
            <a:ext cx="4744429" cy="47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6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05540-457B-D5A6-AD77-DBCE0C47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TEN ACES MED https://tenacesmed.com/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87F2A2-7CA1-3BFC-BA49-5313E1AF77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Can purchase from website – through Medical Monks and Mercy Supply Collaborative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Spray on the skin barrier directly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NOT onto the skin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Must dry for 5 minutes prior to application</a:t>
            </a:r>
          </a:p>
          <a:p>
            <a:endParaRPr lang="en-US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FCE016-B870-4970-B6FE-E518CA9FF4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74316" y="2129061"/>
            <a:ext cx="2910681" cy="29106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406A18-6BB7-7FE9-59EF-653897BAB7E6}"/>
              </a:ext>
            </a:extLst>
          </p:cNvPr>
          <p:cNvSpPr txBox="1"/>
          <p:nvPr/>
        </p:nvSpPr>
        <p:spPr>
          <a:xfrm>
            <a:off x="4046389" y="5039742"/>
            <a:ext cx="3333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Not Covered by Medicare or Insurance </a:t>
            </a:r>
          </a:p>
        </p:txBody>
      </p:sp>
    </p:spTree>
    <p:extLst>
      <p:ext uri="{BB962C8B-B14F-4D97-AF65-F5344CB8AC3E}">
        <p14:creationId xmlns:p14="http://schemas.microsoft.com/office/powerpoint/2010/main" val="2568791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7A7D9-6E0C-10E0-5D0F-BB03040BC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Skinister Medical Adhesive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https://skinister.com/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B4E07-7E41-8DDB-170F-F6071D6B2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8773" y="2438399"/>
            <a:ext cx="3824804" cy="419753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Silicone pressure-sensitive skin adhesive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Water resistant to sweat, bathing, and swimming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Odor free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Latex free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Hypoallergenic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Non-aerosol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DE9334-E219-6124-6716-5C27F95C35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64216" y="2467137"/>
            <a:ext cx="4140055" cy="41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37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94038-7AAC-F497-B2C4-51D13D544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Skinister Medical Adhesive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https://skinister.com/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4F003-770F-BDF1-890C-B8832D76B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0448" y="2421252"/>
            <a:ext cx="3603823" cy="36576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Replacement for Hollister Medical Adhesive #7730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“Medical grade prosthetic adhesive spray”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Drying time is important to allow solvent to evaporate.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Press and hold firmly for a few minutes to form a more secure bond.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ECDDF67-5801-94E4-537C-FDC211107A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526" t="14908" r="1849" b="6520"/>
          <a:stretch/>
        </p:blipFill>
        <p:spPr>
          <a:xfrm>
            <a:off x="922286" y="2722299"/>
            <a:ext cx="6873627" cy="3176887"/>
          </a:xfrm>
        </p:spPr>
      </p:pic>
    </p:spTree>
    <p:extLst>
      <p:ext uri="{BB962C8B-B14F-4D97-AF65-F5344CB8AC3E}">
        <p14:creationId xmlns:p14="http://schemas.microsoft.com/office/powerpoint/2010/main" val="3660124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B9BA5-916A-00A7-D8D6-077419FC0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9ABB9-C8A4-34BF-F477-76AC353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Skinister Medical Adhesive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https://skinister.com/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CDD5B-AD38-F666-7C02-3D4ED4CFA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0386" y="2330414"/>
            <a:ext cx="7633885" cy="416443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To apply to clean DRY skin: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Spray Skinister Medical Adhesive to the device. A thin coat of adhesive is usually more effective than a thick coat.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 second coat may be applied if needed to device, or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alternately the adhesive may be applied to healthy skin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(avoid broken skin, wounds, or stoma in case of ostomies).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Allow to fully dry for 5 minutes before applying to skin.</a:t>
            </a:r>
          </a:p>
        </p:txBody>
      </p:sp>
    </p:spTree>
    <p:extLst>
      <p:ext uri="{BB962C8B-B14F-4D97-AF65-F5344CB8AC3E}">
        <p14:creationId xmlns:p14="http://schemas.microsoft.com/office/powerpoint/2010/main" val="782884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DC4B9-2E92-5B33-2A86-B575B597C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0" y="568345"/>
            <a:ext cx="9744842" cy="156071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Skinister Medical Adhesive Remover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https://skinister.com/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F7D5E-F8BD-B055-924B-F6C36CE82B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formulated to remove Skinister Medical Adhesive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odor-free, non-skin irritating and non-sensitizing</a:t>
            </a:r>
          </a:p>
          <a:p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425F421-DBDB-A3B0-31C5-D5B9532AAB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68624" y="2483407"/>
            <a:ext cx="3985320" cy="398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16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05F9-0914-97D3-33DA-7717D651F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546" y="568345"/>
            <a:ext cx="9138726" cy="1560716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CDDEA">
                    <a:lumMod val="50000"/>
                  </a:srgb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Skinister Medical Adhesive Remover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CDDEA">
                    <a:lumMod val="50000"/>
                  </a:srgb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CDDEA">
                    <a:lumMod val="50000"/>
                  </a:srgb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 https://skinister.com/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D6E2A5-AA4B-3A92-E6C4-8D0027663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3360" y="2438399"/>
            <a:ext cx="6965115" cy="3657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To use: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Apply with a brush, paper towel, cotton swab or other applicator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Gently work product under the edges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Rinse the skin and appliance (if reusable) with soap and water</a:t>
            </a:r>
          </a:p>
          <a:p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964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83BBAF-E720-F9CA-9ABE-FDFD2B792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829" y="379693"/>
            <a:ext cx="4649962" cy="1614570"/>
          </a:xfrm>
          <a:prstGeom prst="rect">
            <a:avLst/>
          </a:prstGeom>
          <a:solidFill>
            <a:srgbClr val="00FFFF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0EE5A2-D7B5-71C2-68C2-5C42ACC74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890" y="992777"/>
            <a:ext cx="4744381" cy="11362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https://revelostomy.com/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2D843E-0607-0B02-EF25-B957B3DBD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74167" y="2506326"/>
            <a:ext cx="6703809" cy="365760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Revel is a brand dedicated to the 3 million people around the world living life with a stoma.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Our goal is to use technology to create products that make significant improvements in the lives of ostomates, and work alongside them as they build a welcoming and confident community that celebrates “living out loud.”</a:t>
            </a:r>
          </a:p>
        </p:txBody>
      </p:sp>
    </p:spTree>
    <p:extLst>
      <p:ext uri="{BB962C8B-B14F-4D97-AF65-F5344CB8AC3E}">
        <p14:creationId xmlns:p14="http://schemas.microsoft.com/office/powerpoint/2010/main" val="1612753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8AFA8-2C48-AD96-9D00-4DEE156F2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Revel!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AC1923-491E-2EDD-6AA9-FF79F6533D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43895" r="9264"/>
          <a:stretch/>
        </p:blipFill>
        <p:spPr>
          <a:xfrm>
            <a:off x="397110" y="3197386"/>
            <a:ext cx="4148517" cy="342500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16829-1064-6D36-6F76-F71B68138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99680" y="3983297"/>
            <a:ext cx="4160520" cy="263909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Deodorizing lubricant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Available in unscented, lavender and eucalyptus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Available in 8 oz. bottles and 0.5 ml travel sizes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1A2F4-E027-764F-135F-A447A6E1B0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877" b="8526"/>
          <a:stretch/>
        </p:blipFill>
        <p:spPr>
          <a:xfrm>
            <a:off x="7264255" y="308283"/>
            <a:ext cx="4530635" cy="342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09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732EB-86AE-039C-6F7B-D8C34B285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Revel!    (Benefits page)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B157AA-AF3D-A12B-8EAE-533183A99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6" t="17295" r="1430" b="6210"/>
          <a:stretch/>
        </p:blipFill>
        <p:spPr>
          <a:xfrm>
            <a:off x="1060655" y="1582081"/>
            <a:ext cx="10643616" cy="470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7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16199-8047-BCA1-FE1E-198BED306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3566" y="568345"/>
            <a:ext cx="9300705" cy="15607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Sanitary Ostomy Drainage Device (SODD) –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Foda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Holdings Ltd.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FF538-F4C4-20B8-25B9-1C33F9F42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0480" y="2461043"/>
            <a:ext cx="7095744" cy="363495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bridges the gap between pouches and toilets, for any mobile upright patient to directly drain the waste contents into any toilet</a:t>
            </a:r>
            <a:endParaRPr lang="en-US" sz="2400" dirty="0">
              <a:solidFill>
                <a:schemeClr val="bg2">
                  <a:lumMod val="5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>
              <a:solidFill>
                <a:srgbClr val="2998E3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>
              <a:solidFill>
                <a:srgbClr val="2998E3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>
              <a:solidFill>
                <a:srgbClr val="2998E3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2998E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https://docs.google.com/forms/d/e/1FAIpQLSfmsfxI4IGKpLUTApcOboTK-OLMBIBrQgahxuNVV9cFFVFQjw/viewform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276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638AF-F3A4-637A-484F-F05F52B9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Suportx, Inc. https://suportx.co.uk/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36514-1006-2CED-93C8-8FB697ADB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2374" y="2438399"/>
            <a:ext cx="5794683" cy="365760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UK based company 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Manufacturer of innovative support garments for hernia prevention and support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Available in the US – Suportx Briefs, Shorts, and Stoma Secure</a:t>
            </a:r>
          </a:p>
        </p:txBody>
      </p:sp>
    </p:spTree>
    <p:extLst>
      <p:ext uri="{BB962C8B-B14F-4D97-AF65-F5344CB8AC3E}">
        <p14:creationId xmlns:p14="http://schemas.microsoft.com/office/powerpoint/2010/main" val="863606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33963-BA0F-4B0C-5FDD-E60A7EDE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CDDEA">
                    <a:lumMod val="50000"/>
                  </a:srgbClr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Suportx, Inc. https://suportx.co.uk/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09E00C7-0CA0-2AD5-7277-2B5958EAE5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7217" r="1322" b="7140"/>
          <a:stretch/>
        </p:blipFill>
        <p:spPr>
          <a:xfrm>
            <a:off x="2400734" y="2351314"/>
            <a:ext cx="9367187" cy="4039035"/>
          </a:xfrm>
        </p:spPr>
      </p:pic>
    </p:spTree>
    <p:extLst>
      <p:ext uri="{BB962C8B-B14F-4D97-AF65-F5344CB8AC3E}">
        <p14:creationId xmlns:p14="http://schemas.microsoft.com/office/powerpoint/2010/main" val="246099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6D0C-2262-E686-AE8B-BF639889F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Now you know what’s new!  Maybe something that could help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0CEA8-BE44-CF70-0089-1BD06B38F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Stephanie Yates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stephaniesyates@gmail.com</a:t>
            </a:r>
          </a:p>
        </p:txBody>
      </p:sp>
    </p:spTree>
    <p:extLst>
      <p:ext uri="{BB962C8B-B14F-4D97-AF65-F5344CB8AC3E}">
        <p14:creationId xmlns:p14="http://schemas.microsoft.com/office/powerpoint/2010/main" val="1072328973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1675</TotalTime>
  <Words>588</Words>
  <Application>Microsoft Office PowerPoint</Application>
  <PresentationFormat>Widescreen</PresentationFormat>
  <Paragraphs>64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Century Schoolbook</vt:lpstr>
      <vt:lpstr>Corbel</vt:lpstr>
      <vt:lpstr>Feathered</vt:lpstr>
      <vt:lpstr>What’s New in the WOCNext Exhibit Hall?</vt:lpstr>
      <vt:lpstr>TEN ACES MED https://tenacesmed.com/ </vt:lpstr>
      <vt:lpstr>TEN ACES MED https://tenacesmed.com/ </vt:lpstr>
      <vt:lpstr>TEN ACES MED https://tenacesmed.com/ </vt:lpstr>
      <vt:lpstr>Skinister Medical Adhesive https://skinister.com/</vt:lpstr>
      <vt:lpstr>Skinister Medical Adhesive https://skinister.com/</vt:lpstr>
      <vt:lpstr>Skinister Medical Adhesive https://skinister.com/</vt:lpstr>
      <vt:lpstr>Skinister Medical Adhesive Remover  https://skinister.com/</vt:lpstr>
      <vt:lpstr>Skinister Medical Adhesive Remover  https://skinister.com/</vt:lpstr>
      <vt:lpstr>https://revelostomy.com/</vt:lpstr>
      <vt:lpstr>Revel!</vt:lpstr>
      <vt:lpstr>Revel!    (Benefits page)</vt:lpstr>
      <vt:lpstr>Sanitary Ostomy Drainage Device (SODD) – Foda Holdings Ltd.</vt:lpstr>
      <vt:lpstr>Suportx, Inc. https://suportx.co.uk/</vt:lpstr>
      <vt:lpstr>Suportx, Inc. https://suportx.co.uk/</vt:lpstr>
      <vt:lpstr>Now you know what’s new!  Maybe something that could help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Yates</dc:creator>
  <cp:lastModifiedBy>Stephanie Yates</cp:lastModifiedBy>
  <cp:revision>10</cp:revision>
  <dcterms:created xsi:type="dcterms:W3CDTF">2024-10-02T02:22:49Z</dcterms:created>
  <dcterms:modified xsi:type="dcterms:W3CDTF">2024-10-31T21:38:03Z</dcterms:modified>
</cp:coreProperties>
</file>