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2" r:id="rId7"/>
    <p:sldId id="271" r:id="rId8"/>
    <p:sldId id="261" r:id="rId9"/>
    <p:sldId id="266" r:id="rId10"/>
    <p:sldId id="267" r:id="rId11"/>
    <p:sldId id="268" r:id="rId12"/>
    <p:sldId id="269" r:id="rId13"/>
    <p:sldId id="27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B5ABF-3D87-4D75-B423-FE6519995805}" v="27" dt="2026-01-06T18:39:37.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91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elyea, Rebecca" userId="413ff716-d0b6-4540-9bc5-4f39d4a742db" providerId="ADAL" clId="{4422A55C-876D-46B8-8082-A6395BC25633}"/>
    <pc:docChg chg="undo custSel addSld delSld modSld sldOrd">
      <pc:chgData name="Mcelyea, Rebecca" userId="413ff716-d0b6-4540-9bc5-4f39d4a742db" providerId="ADAL" clId="{4422A55C-876D-46B8-8082-A6395BC25633}" dt="2026-01-07T13:21:18.991" v="861" actId="20577"/>
      <pc:docMkLst>
        <pc:docMk/>
      </pc:docMkLst>
      <pc:sldChg chg="addSp delSp modSp mod setBg delDesignElem">
        <pc:chgData name="Mcelyea, Rebecca" userId="413ff716-d0b6-4540-9bc5-4f39d4a742db" providerId="ADAL" clId="{4422A55C-876D-46B8-8082-A6395BC25633}" dt="2026-01-06T18:33:55.619" v="655"/>
        <pc:sldMkLst>
          <pc:docMk/>
          <pc:sldMk cId="0" sldId="256"/>
        </pc:sldMkLst>
        <pc:spChg chg="mod">
          <ac:chgData name="Mcelyea, Rebecca" userId="413ff716-d0b6-4540-9bc5-4f39d4a742db" providerId="ADAL" clId="{4422A55C-876D-46B8-8082-A6395BC25633}" dt="2026-01-02T15:22:50.127" v="0" actId="26606"/>
          <ac:spMkLst>
            <pc:docMk/>
            <pc:sldMk cId="0" sldId="256"/>
            <ac:spMk id="2" creationId="{00000000-0000-0000-0000-000000000000}"/>
          </ac:spMkLst>
        </pc:spChg>
        <pc:spChg chg="mod">
          <ac:chgData name="Mcelyea, Rebecca" userId="413ff716-d0b6-4540-9bc5-4f39d4a742db" providerId="ADAL" clId="{4422A55C-876D-46B8-8082-A6395BC25633}" dt="2026-01-02T15:22:50.127" v="0" actId="26606"/>
          <ac:spMkLst>
            <pc:docMk/>
            <pc:sldMk cId="0" sldId="256"/>
            <ac:spMk id="3" creationId="{00000000-0000-0000-0000-000000000000}"/>
          </ac:spMkLst>
        </pc:spChg>
        <pc:spChg chg="add del">
          <ac:chgData name="Mcelyea, Rebecca" userId="413ff716-d0b6-4540-9bc5-4f39d4a742db" providerId="ADAL" clId="{4422A55C-876D-46B8-8082-A6395BC25633}" dt="2026-01-06T18:33:55.619" v="655"/>
          <ac:spMkLst>
            <pc:docMk/>
            <pc:sldMk cId="0" sldId="256"/>
            <ac:spMk id="9" creationId="{C0763A76-9F1C-4FC5-82B7-DD475DA461B2}"/>
          </ac:spMkLst>
        </pc:spChg>
        <pc:spChg chg="add del">
          <ac:chgData name="Mcelyea, Rebecca" userId="413ff716-d0b6-4540-9bc5-4f39d4a742db" providerId="ADAL" clId="{4422A55C-876D-46B8-8082-A6395BC25633}" dt="2026-01-06T18:33:55.619" v="655"/>
          <ac:spMkLst>
            <pc:docMk/>
            <pc:sldMk cId="0" sldId="256"/>
            <ac:spMk id="11" creationId="{E81BF4F6-F2CF-4984-9D14-D6966D92F99F}"/>
          </ac:spMkLst>
        </pc:spChg>
        <pc:picChg chg="add">
          <ac:chgData name="Mcelyea, Rebecca" userId="413ff716-d0b6-4540-9bc5-4f39d4a742db" providerId="ADAL" clId="{4422A55C-876D-46B8-8082-A6395BC25633}" dt="2026-01-02T15:22:50.127" v="0" actId="26606"/>
          <ac:picMkLst>
            <pc:docMk/>
            <pc:sldMk cId="0" sldId="256"/>
            <ac:picMk id="5" creationId="{425F3E54-8378-8FED-7CC9-84721DEF66A4}"/>
          </ac:picMkLst>
        </pc:picChg>
      </pc:sldChg>
      <pc:sldChg chg="addSp delSp modSp mod setBg delDesignElem">
        <pc:chgData name="Mcelyea, Rebecca" userId="413ff716-d0b6-4540-9bc5-4f39d4a742db" providerId="ADAL" clId="{4422A55C-876D-46B8-8082-A6395BC25633}" dt="2026-01-06T18:40:43.528" v="815" actId="26606"/>
        <pc:sldMkLst>
          <pc:docMk/>
          <pc:sldMk cId="0" sldId="257"/>
        </pc:sldMkLst>
        <pc:spChg chg="mod">
          <ac:chgData name="Mcelyea, Rebecca" userId="413ff716-d0b6-4540-9bc5-4f39d4a742db" providerId="ADAL" clId="{4422A55C-876D-46B8-8082-A6395BC25633}" dt="2026-01-06T18:40:43.528" v="815" actId="26606"/>
          <ac:spMkLst>
            <pc:docMk/>
            <pc:sldMk cId="0" sldId="257"/>
            <ac:spMk id="2" creationId="{00000000-0000-0000-0000-000000000000}"/>
          </ac:spMkLst>
        </pc:spChg>
        <pc:spChg chg="add del">
          <ac:chgData name="Mcelyea, Rebecca" userId="413ff716-d0b6-4540-9bc5-4f39d4a742db" providerId="ADAL" clId="{4422A55C-876D-46B8-8082-A6395BC25633}" dt="2026-01-06T18:33:55.619" v="655"/>
          <ac:spMkLst>
            <pc:docMk/>
            <pc:sldMk cId="0" sldId="257"/>
            <ac:spMk id="9" creationId="{BACC6370-2D7E-4714-9D71-7542949D7D5D}"/>
          </ac:spMkLst>
        </pc:spChg>
        <pc:spChg chg="add">
          <ac:chgData name="Mcelyea, Rebecca" userId="413ff716-d0b6-4540-9bc5-4f39d4a742db" providerId="ADAL" clId="{4422A55C-876D-46B8-8082-A6395BC25633}" dt="2026-01-06T18:40:43.528" v="815" actId="26606"/>
          <ac:spMkLst>
            <pc:docMk/>
            <pc:sldMk cId="0" sldId="257"/>
            <ac:spMk id="10" creationId="{32D32A60-013B-47A8-8833-D2424080917B}"/>
          </ac:spMkLst>
        </pc:spChg>
        <pc:spChg chg="add del">
          <ac:chgData name="Mcelyea, Rebecca" userId="413ff716-d0b6-4540-9bc5-4f39d4a742db" providerId="ADAL" clId="{4422A55C-876D-46B8-8082-A6395BC25633}" dt="2026-01-06T18:33:55.619" v="655"/>
          <ac:spMkLst>
            <pc:docMk/>
            <pc:sldMk cId="0" sldId="257"/>
            <ac:spMk id="11" creationId="{F68B3F68-107C-434F-AA38-110D5EA91B85}"/>
          </ac:spMkLst>
        </pc:spChg>
        <pc:spChg chg="add">
          <ac:chgData name="Mcelyea, Rebecca" userId="413ff716-d0b6-4540-9bc5-4f39d4a742db" providerId="ADAL" clId="{4422A55C-876D-46B8-8082-A6395BC25633}" dt="2026-01-06T18:40:43.528" v="815" actId="26606"/>
          <ac:spMkLst>
            <pc:docMk/>
            <pc:sldMk cId="0" sldId="257"/>
            <ac:spMk id="12" creationId="{AE27932B-B694-4C4C-90D7-A0333A7C5876}"/>
          </ac:spMkLst>
        </pc:spChg>
        <pc:spChg chg="add del">
          <ac:chgData name="Mcelyea, Rebecca" userId="413ff716-d0b6-4540-9bc5-4f39d4a742db" providerId="ADAL" clId="{4422A55C-876D-46B8-8082-A6395BC25633}" dt="2026-01-06T18:33:55.619" v="655"/>
          <ac:spMkLst>
            <pc:docMk/>
            <pc:sldMk cId="0" sldId="257"/>
            <ac:spMk id="13" creationId="{AAD0DBB9-1A4B-4391-81D4-CB19F9AB918A}"/>
          </ac:spMkLst>
        </pc:spChg>
        <pc:spChg chg="add del">
          <ac:chgData name="Mcelyea, Rebecca" userId="413ff716-d0b6-4540-9bc5-4f39d4a742db" providerId="ADAL" clId="{4422A55C-876D-46B8-8082-A6395BC25633}" dt="2026-01-06T18:33:55.619" v="655"/>
          <ac:spMkLst>
            <pc:docMk/>
            <pc:sldMk cId="0" sldId="257"/>
            <ac:spMk id="15" creationId="{063BBA22-50EA-4C4D-BE05-F1CE4E63AA56}"/>
          </ac:spMkLst>
        </pc:spChg>
        <pc:spChg chg="add">
          <ac:chgData name="Mcelyea, Rebecca" userId="413ff716-d0b6-4540-9bc5-4f39d4a742db" providerId="ADAL" clId="{4422A55C-876D-46B8-8082-A6395BC25633}" dt="2026-01-06T18:40:43.528" v="815" actId="26606"/>
          <ac:spMkLst>
            <pc:docMk/>
            <pc:sldMk cId="0" sldId="257"/>
            <ac:spMk id="16" creationId="{A9DA474E-6B91-4200-840F-0257B2358A75}"/>
          </ac:spMkLst>
        </pc:spChg>
        <pc:graphicFrameChg chg="add mod modGraphic">
          <ac:chgData name="Mcelyea, Rebecca" userId="413ff716-d0b6-4540-9bc5-4f39d4a742db" providerId="ADAL" clId="{4422A55C-876D-46B8-8082-A6395BC25633}" dt="2026-01-06T18:40:43.528" v="815" actId="26606"/>
          <ac:graphicFrameMkLst>
            <pc:docMk/>
            <pc:sldMk cId="0" sldId="257"/>
            <ac:graphicFrameMk id="5" creationId="{B1E27A6A-2996-0107-24C6-C4CE3A851ECD}"/>
          </ac:graphicFrameMkLst>
        </pc:graphicFrameChg>
        <pc:picChg chg="add">
          <ac:chgData name="Mcelyea, Rebecca" userId="413ff716-d0b6-4540-9bc5-4f39d4a742db" providerId="ADAL" clId="{4422A55C-876D-46B8-8082-A6395BC25633}" dt="2026-01-06T18:40:43.528" v="815" actId="26606"/>
          <ac:picMkLst>
            <pc:docMk/>
            <pc:sldMk cId="0" sldId="257"/>
            <ac:picMk id="18" creationId="{DF63C9AD-AE6E-4512-8171-91612E84CCFB}"/>
          </ac:picMkLst>
        </pc:picChg>
        <pc:cxnChg chg="add">
          <ac:chgData name="Mcelyea, Rebecca" userId="413ff716-d0b6-4540-9bc5-4f39d4a742db" providerId="ADAL" clId="{4422A55C-876D-46B8-8082-A6395BC25633}" dt="2026-01-06T18:40:43.528" v="815" actId="26606"/>
          <ac:cxnSpMkLst>
            <pc:docMk/>
            <pc:sldMk cId="0" sldId="257"/>
            <ac:cxnSpMk id="14" creationId="{9EBB0476-5CF0-4F44-8D68-5D42D7AEE43A}"/>
          </ac:cxnSpMkLst>
        </pc:cxnChg>
        <pc:cxnChg chg="add">
          <ac:chgData name="Mcelyea, Rebecca" userId="413ff716-d0b6-4540-9bc5-4f39d4a742db" providerId="ADAL" clId="{4422A55C-876D-46B8-8082-A6395BC25633}" dt="2026-01-06T18:40:43.528" v="815" actId="26606"/>
          <ac:cxnSpMkLst>
            <pc:docMk/>
            <pc:sldMk cId="0" sldId="257"/>
            <ac:cxnSpMk id="20" creationId="{FE1A49CE-B63D-457A-A180-1C883E1A63D2}"/>
          </ac:cxnSpMkLst>
        </pc:cxnChg>
      </pc:sldChg>
      <pc:sldChg chg="addSp delSp modSp mod setBg delDesignElem">
        <pc:chgData name="Mcelyea, Rebecca" userId="413ff716-d0b6-4540-9bc5-4f39d4a742db" providerId="ADAL" clId="{4422A55C-876D-46B8-8082-A6395BC25633}" dt="2026-01-06T18:40:57.404" v="816" actId="26606"/>
        <pc:sldMkLst>
          <pc:docMk/>
          <pc:sldMk cId="0" sldId="258"/>
        </pc:sldMkLst>
        <pc:spChg chg="mod">
          <ac:chgData name="Mcelyea, Rebecca" userId="413ff716-d0b6-4540-9bc5-4f39d4a742db" providerId="ADAL" clId="{4422A55C-876D-46B8-8082-A6395BC25633}" dt="2026-01-06T18:40:57.404" v="816" actId="26606"/>
          <ac:spMkLst>
            <pc:docMk/>
            <pc:sldMk cId="0" sldId="258"/>
            <ac:spMk id="2" creationId="{00000000-0000-0000-0000-000000000000}"/>
          </ac:spMkLst>
        </pc:spChg>
        <pc:spChg chg="add del">
          <ac:chgData name="Mcelyea, Rebecca" userId="413ff716-d0b6-4540-9bc5-4f39d4a742db" providerId="ADAL" clId="{4422A55C-876D-46B8-8082-A6395BC25633}" dt="2026-01-06T18:33:55.619" v="655"/>
          <ac:spMkLst>
            <pc:docMk/>
            <pc:sldMk cId="0" sldId="258"/>
            <ac:spMk id="9" creationId="{BACC6370-2D7E-4714-9D71-7542949D7D5D}"/>
          </ac:spMkLst>
        </pc:spChg>
        <pc:spChg chg="add">
          <ac:chgData name="Mcelyea, Rebecca" userId="413ff716-d0b6-4540-9bc5-4f39d4a742db" providerId="ADAL" clId="{4422A55C-876D-46B8-8082-A6395BC25633}" dt="2026-01-06T18:40:57.404" v="816" actId="26606"/>
          <ac:spMkLst>
            <pc:docMk/>
            <pc:sldMk cId="0" sldId="258"/>
            <ac:spMk id="10" creationId="{482E7304-2AC2-4A5C-924D-A6AC3FFC5EAC}"/>
          </ac:spMkLst>
        </pc:spChg>
        <pc:spChg chg="add del">
          <ac:chgData name="Mcelyea, Rebecca" userId="413ff716-d0b6-4540-9bc5-4f39d4a742db" providerId="ADAL" clId="{4422A55C-876D-46B8-8082-A6395BC25633}" dt="2026-01-06T18:33:55.619" v="655"/>
          <ac:spMkLst>
            <pc:docMk/>
            <pc:sldMk cId="0" sldId="258"/>
            <ac:spMk id="11" creationId="{F68B3F68-107C-434F-AA38-110D5EA91B85}"/>
          </ac:spMkLst>
        </pc:spChg>
        <pc:spChg chg="add del">
          <ac:chgData name="Mcelyea, Rebecca" userId="413ff716-d0b6-4540-9bc5-4f39d4a742db" providerId="ADAL" clId="{4422A55C-876D-46B8-8082-A6395BC25633}" dt="2026-01-06T18:33:55.619" v="655"/>
          <ac:spMkLst>
            <pc:docMk/>
            <pc:sldMk cId="0" sldId="258"/>
            <ac:spMk id="13" creationId="{AAD0DBB9-1A4B-4391-81D4-CB19F9AB918A}"/>
          </ac:spMkLst>
        </pc:spChg>
        <pc:spChg chg="add">
          <ac:chgData name="Mcelyea, Rebecca" userId="413ff716-d0b6-4540-9bc5-4f39d4a742db" providerId="ADAL" clId="{4422A55C-876D-46B8-8082-A6395BC25633}" dt="2026-01-06T18:40:57.404" v="816" actId="26606"/>
          <ac:spMkLst>
            <pc:docMk/>
            <pc:sldMk cId="0" sldId="258"/>
            <ac:spMk id="14" creationId="{A3C183B1-1D4B-4E3D-A02E-A426E3BFA016}"/>
          </ac:spMkLst>
        </pc:spChg>
        <pc:spChg chg="add del">
          <ac:chgData name="Mcelyea, Rebecca" userId="413ff716-d0b6-4540-9bc5-4f39d4a742db" providerId="ADAL" clId="{4422A55C-876D-46B8-8082-A6395BC25633}" dt="2026-01-06T18:33:55.619" v="655"/>
          <ac:spMkLst>
            <pc:docMk/>
            <pc:sldMk cId="0" sldId="258"/>
            <ac:spMk id="15" creationId="{063BBA22-50EA-4C4D-BE05-F1CE4E63AA56}"/>
          </ac:spMkLst>
        </pc:spChg>
        <pc:graphicFrameChg chg="add mod modGraphic">
          <ac:chgData name="Mcelyea, Rebecca" userId="413ff716-d0b6-4540-9bc5-4f39d4a742db" providerId="ADAL" clId="{4422A55C-876D-46B8-8082-A6395BC25633}" dt="2026-01-06T18:40:57.404" v="816" actId="26606"/>
          <ac:graphicFrameMkLst>
            <pc:docMk/>
            <pc:sldMk cId="0" sldId="258"/>
            <ac:graphicFrameMk id="5" creationId="{A6936EE3-E828-65AE-073E-6A9A2A099FA7}"/>
          </ac:graphicFrameMkLst>
        </pc:graphicFrameChg>
        <pc:cxnChg chg="add">
          <ac:chgData name="Mcelyea, Rebecca" userId="413ff716-d0b6-4540-9bc5-4f39d4a742db" providerId="ADAL" clId="{4422A55C-876D-46B8-8082-A6395BC25633}" dt="2026-01-06T18:40:57.404" v="816" actId="26606"/>
          <ac:cxnSpMkLst>
            <pc:docMk/>
            <pc:sldMk cId="0" sldId="258"/>
            <ac:cxnSpMk id="12" creationId="{D259FEF2-F6A5-442F-BA10-4E39EECD0ABE}"/>
          </ac:cxnSpMkLst>
        </pc:cxnChg>
      </pc:sldChg>
      <pc:sldChg chg="addSp delSp modSp mod setBg setClrOvrMap delDesignElem">
        <pc:chgData name="Mcelyea, Rebecca" userId="413ff716-d0b6-4540-9bc5-4f39d4a742db" providerId="ADAL" clId="{4422A55C-876D-46B8-8082-A6395BC25633}" dt="2026-01-07T13:21:18.991" v="861" actId="20577"/>
        <pc:sldMkLst>
          <pc:docMk/>
          <pc:sldMk cId="0" sldId="259"/>
        </pc:sldMkLst>
        <pc:spChg chg="mod">
          <ac:chgData name="Mcelyea, Rebecca" userId="413ff716-d0b6-4540-9bc5-4f39d4a742db" providerId="ADAL" clId="{4422A55C-876D-46B8-8082-A6395BC25633}" dt="2026-01-06T18:41:02.151" v="817" actId="26606"/>
          <ac:spMkLst>
            <pc:docMk/>
            <pc:sldMk cId="0" sldId="259"/>
            <ac:spMk id="2" creationId="{00000000-0000-0000-0000-000000000000}"/>
          </ac:spMkLst>
        </pc:spChg>
        <pc:spChg chg="add del mod">
          <ac:chgData name="Mcelyea, Rebecca" userId="413ff716-d0b6-4540-9bc5-4f39d4a742db" providerId="ADAL" clId="{4422A55C-876D-46B8-8082-A6395BC25633}" dt="2026-01-06T18:18:12.627" v="329" actId="478"/>
          <ac:spMkLst>
            <pc:docMk/>
            <pc:sldMk cId="0" sldId="259"/>
            <ac:spMk id="6" creationId="{94683E5A-D36F-8E13-FAB3-CB2331BC2142}"/>
          </ac:spMkLst>
        </pc:spChg>
        <pc:spChg chg="add mod">
          <ac:chgData name="Mcelyea, Rebecca" userId="413ff716-d0b6-4540-9bc5-4f39d4a742db" providerId="ADAL" clId="{4422A55C-876D-46B8-8082-A6395BC25633}" dt="2026-01-06T18:18:55.929" v="333" actId="767"/>
          <ac:spMkLst>
            <pc:docMk/>
            <pc:sldMk cId="0" sldId="259"/>
            <ac:spMk id="7" creationId="{760DADB6-080D-11F2-9C72-8A92AB938A79}"/>
          </ac:spMkLst>
        </pc:spChg>
        <pc:spChg chg="add del">
          <ac:chgData name="Mcelyea, Rebecca" userId="413ff716-d0b6-4540-9bc5-4f39d4a742db" providerId="ADAL" clId="{4422A55C-876D-46B8-8082-A6395BC25633}" dt="2026-01-06T18:20:44.933" v="382" actId="26606"/>
          <ac:spMkLst>
            <pc:docMk/>
            <pc:sldMk cId="0" sldId="259"/>
            <ac:spMk id="9" creationId="{A3EFF7B1-6CB7-47D1-AD37-B870CA2B2151}"/>
          </ac:spMkLst>
        </pc:spChg>
        <pc:spChg chg="add">
          <ac:chgData name="Mcelyea, Rebecca" userId="413ff716-d0b6-4540-9bc5-4f39d4a742db" providerId="ADAL" clId="{4422A55C-876D-46B8-8082-A6395BC25633}" dt="2026-01-06T18:41:02.151" v="817" actId="26606"/>
          <ac:spMkLst>
            <pc:docMk/>
            <pc:sldMk cId="0" sldId="259"/>
            <ac:spMk id="10" creationId="{482E7304-2AC2-4A5C-924D-A6AC3FFC5EAC}"/>
          </ac:spMkLst>
        </pc:spChg>
        <pc:spChg chg="add del">
          <ac:chgData name="Mcelyea, Rebecca" userId="413ff716-d0b6-4540-9bc5-4f39d4a742db" providerId="ADAL" clId="{4422A55C-876D-46B8-8082-A6395BC25633}" dt="2026-01-06T18:20:44.933" v="382" actId="26606"/>
          <ac:spMkLst>
            <pc:docMk/>
            <pc:sldMk cId="0" sldId="259"/>
            <ac:spMk id="11" creationId="{7FA2962B-21B6-4689-A95D-A8FF6ADE47F1}"/>
          </ac:spMkLst>
        </pc:spChg>
        <pc:spChg chg="add">
          <ac:chgData name="Mcelyea, Rebecca" userId="413ff716-d0b6-4540-9bc5-4f39d4a742db" providerId="ADAL" clId="{4422A55C-876D-46B8-8082-A6395BC25633}" dt="2026-01-06T18:41:02.151" v="817" actId="26606"/>
          <ac:spMkLst>
            <pc:docMk/>
            <pc:sldMk cId="0" sldId="259"/>
            <ac:spMk id="14" creationId="{A3C183B1-1D4B-4E3D-A02E-A426E3BFA016}"/>
          </ac:spMkLst>
        </pc:spChg>
        <pc:spChg chg="add del">
          <ac:chgData name="Mcelyea, Rebecca" userId="413ff716-d0b6-4540-9bc5-4f39d4a742db" providerId="ADAL" clId="{4422A55C-876D-46B8-8082-A6395BC25633}" dt="2026-01-06T18:20:44.933" v="382" actId="26606"/>
          <ac:spMkLst>
            <pc:docMk/>
            <pc:sldMk cId="0" sldId="259"/>
            <ac:spMk id="27" creationId="{A00D2CE1-35C1-46E6-BD59-CEE668BD90F4}"/>
          </ac:spMkLst>
        </pc:spChg>
        <pc:spChg chg="add del">
          <ac:chgData name="Mcelyea, Rebecca" userId="413ff716-d0b6-4540-9bc5-4f39d4a742db" providerId="ADAL" clId="{4422A55C-876D-46B8-8082-A6395BC25633}" dt="2026-01-06T18:20:44.933" v="382" actId="26606"/>
          <ac:spMkLst>
            <pc:docMk/>
            <pc:sldMk cId="0" sldId="259"/>
            <ac:spMk id="35" creationId="{E18403B7-F2C7-4C07-8522-21C31910902C}"/>
          </ac:spMkLst>
        </pc:spChg>
        <pc:spChg chg="add del">
          <ac:chgData name="Mcelyea, Rebecca" userId="413ff716-d0b6-4540-9bc5-4f39d4a742db" providerId="ADAL" clId="{4422A55C-876D-46B8-8082-A6395BC25633}" dt="2026-01-06T18:33:55.619" v="655"/>
          <ac:spMkLst>
            <pc:docMk/>
            <pc:sldMk cId="0" sldId="259"/>
            <ac:spMk id="46" creationId="{BACC6370-2D7E-4714-9D71-7542949D7D5D}"/>
          </ac:spMkLst>
        </pc:spChg>
        <pc:spChg chg="add del">
          <ac:chgData name="Mcelyea, Rebecca" userId="413ff716-d0b6-4540-9bc5-4f39d4a742db" providerId="ADAL" clId="{4422A55C-876D-46B8-8082-A6395BC25633}" dt="2026-01-06T18:33:55.619" v="655"/>
          <ac:spMkLst>
            <pc:docMk/>
            <pc:sldMk cId="0" sldId="259"/>
            <ac:spMk id="48" creationId="{F68B3F68-107C-434F-AA38-110D5EA91B85}"/>
          </ac:spMkLst>
        </pc:spChg>
        <pc:spChg chg="add del">
          <ac:chgData name="Mcelyea, Rebecca" userId="413ff716-d0b6-4540-9bc5-4f39d4a742db" providerId="ADAL" clId="{4422A55C-876D-46B8-8082-A6395BC25633}" dt="2026-01-06T18:33:55.619" v="655"/>
          <ac:spMkLst>
            <pc:docMk/>
            <pc:sldMk cId="0" sldId="259"/>
            <ac:spMk id="50" creationId="{AAD0DBB9-1A4B-4391-81D4-CB19F9AB918A}"/>
          </ac:spMkLst>
        </pc:spChg>
        <pc:spChg chg="add del">
          <ac:chgData name="Mcelyea, Rebecca" userId="413ff716-d0b6-4540-9bc5-4f39d4a742db" providerId="ADAL" clId="{4422A55C-876D-46B8-8082-A6395BC25633}" dt="2026-01-06T18:33:55.619" v="655"/>
          <ac:spMkLst>
            <pc:docMk/>
            <pc:sldMk cId="0" sldId="259"/>
            <ac:spMk id="52" creationId="{063BBA22-50EA-4C4D-BE05-F1CE4E63AA56}"/>
          </ac:spMkLst>
        </pc:spChg>
        <pc:graphicFrameChg chg="add del mod ord modGraphic">
          <ac:chgData name="Mcelyea, Rebecca" userId="413ff716-d0b6-4540-9bc5-4f39d4a742db" providerId="ADAL" clId="{4422A55C-876D-46B8-8082-A6395BC25633}" dt="2026-01-07T13:21:18.991" v="861" actId="20577"/>
          <ac:graphicFrameMkLst>
            <pc:docMk/>
            <pc:sldMk cId="0" sldId="259"/>
            <ac:graphicFrameMk id="5" creationId="{2860B9A0-D679-43FE-3DF1-7E1AC7307015}"/>
          </ac:graphicFrameMkLst>
        </pc:graphicFrameChg>
        <pc:graphicFrameChg chg="add del modGraphic">
          <ac:chgData name="Mcelyea, Rebecca" userId="413ff716-d0b6-4540-9bc5-4f39d4a742db" providerId="ADAL" clId="{4422A55C-876D-46B8-8082-A6395BC25633}" dt="2026-01-06T18:19:13.280" v="335" actId="1032"/>
          <ac:graphicFrameMkLst>
            <pc:docMk/>
            <pc:sldMk cId="0" sldId="259"/>
            <ac:graphicFrameMk id="8" creationId="{6CA609DD-CB63-74E5-8914-6F1F4CD0D28F}"/>
          </ac:graphicFrameMkLst>
        </pc:graphicFrameChg>
        <pc:cxnChg chg="add">
          <ac:chgData name="Mcelyea, Rebecca" userId="413ff716-d0b6-4540-9bc5-4f39d4a742db" providerId="ADAL" clId="{4422A55C-876D-46B8-8082-A6395BC25633}" dt="2026-01-06T18:41:02.151" v="817" actId="26606"/>
          <ac:cxnSpMkLst>
            <pc:docMk/>
            <pc:sldMk cId="0" sldId="259"/>
            <ac:cxnSpMk id="12" creationId="{D259FEF2-F6A5-442F-BA10-4E39EECD0ABE}"/>
          </ac:cxnSpMkLst>
        </pc:cxnChg>
      </pc:sldChg>
      <pc:sldChg chg="addSp delSp modSp mod setBg setClrOvrMap delDesignElem">
        <pc:chgData name="Mcelyea, Rebecca" userId="413ff716-d0b6-4540-9bc5-4f39d4a742db" providerId="ADAL" clId="{4422A55C-876D-46B8-8082-A6395BC25633}" dt="2026-01-06T18:41:12.179" v="818" actId="26606"/>
        <pc:sldMkLst>
          <pc:docMk/>
          <pc:sldMk cId="0" sldId="260"/>
        </pc:sldMkLst>
        <pc:spChg chg="mod">
          <ac:chgData name="Mcelyea, Rebecca" userId="413ff716-d0b6-4540-9bc5-4f39d4a742db" providerId="ADAL" clId="{4422A55C-876D-46B8-8082-A6395BC25633}" dt="2026-01-06T18:41:12.179" v="818" actId="26606"/>
          <ac:spMkLst>
            <pc:docMk/>
            <pc:sldMk cId="0" sldId="260"/>
            <ac:spMk id="2" creationId="{00000000-0000-0000-0000-000000000000}"/>
          </ac:spMkLst>
        </pc:spChg>
        <pc:spChg chg="add">
          <ac:chgData name="Mcelyea, Rebecca" userId="413ff716-d0b6-4540-9bc5-4f39d4a742db" providerId="ADAL" clId="{4422A55C-876D-46B8-8082-A6395BC25633}" dt="2026-01-06T18:41:12.179" v="818" actId="26606"/>
          <ac:spMkLst>
            <pc:docMk/>
            <pc:sldMk cId="0" sldId="260"/>
            <ac:spMk id="48" creationId="{C6870151-9189-4C3A-8379-EF3D95827A0A}"/>
          </ac:spMkLst>
        </pc:spChg>
        <pc:spChg chg="add">
          <ac:chgData name="Mcelyea, Rebecca" userId="413ff716-d0b6-4540-9bc5-4f39d4a742db" providerId="ADAL" clId="{4422A55C-876D-46B8-8082-A6395BC25633}" dt="2026-01-06T18:41:12.179" v="818" actId="26606"/>
          <ac:spMkLst>
            <pc:docMk/>
            <pc:sldMk cId="0" sldId="260"/>
            <ac:spMk id="50" creationId="{123EA69C-102A-4DD0-9547-05DCD271D159}"/>
          </ac:spMkLst>
        </pc:spChg>
        <pc:spChg chg="add">
          <ac:chgData name="Mcelyea, Rebecca" userId="413ff716-d0b6-4540-9bc5-4f39d4a742db" providerId="ADAL" clId="{4422A55C-876D-46B8-8082-A6395BC25633}" dt="2026-01-06T18:41:12.179" v="818" actId="26606"/>
          <ac:spMkLst>
            <pc:docMk/>
            <pc:sldMk cId="0" sldId="260"/>
            <ac:spMk id="52" creationId="{6A862265-5CA3-4C40-8582-7534C3B03C2A}"/>
          </ac:spMkLst>
        </pc:spChg>
        <pc:spChg chg="add">
          <ac:chgData name="Mcelyea, Rebecca" userId="413ff716-d0b6-4540-9bc5-4f39d4a742db" providerId="ADAL" clId="{4422A55C-876D-46B8-8082-A6395BC25633}" dt="2026-01-06T18:41:12.179" v="818" actId="26606"/>
          <ac:spMkLst>
            <pc:docMk/>
            <pc:sldMk cId="0" sldId="260"/>
            <ac:spMk id="54" creationId="{600EF80B-0391-4082-9AF5-F15B091B4CE9}"/>
          </ac:spMkLst>
        </pc:spChg>
        <pc:spChg chg="add del">
          <ac:chgData name="Mcelyea, Rebecca" userId="413ff716-d0b6-4540-9bc5-4f39d4a742db" providerId="ADAL" clId="{4422A55C-876D-46B8-8082-A6395BC25633}" dt="2026-01-06T18:21:31.508" v="411" actId="26606"/>
          <ac:spMkLst>
            <pc:docMk/>
            <pc:sldMk cId="0" sldId="260"/>
            <ac:spMk id="57" creationId="{D1D34770-47A8-402C-AF23-2B653F2D88C1}"/>
          </ac:spMkLst>
        </pc:spChg>
        <pc:spChg chg="add">
          <ac:chgData name="Mcelyea, Rebecca" userId="413ff716-d0b6-4540-9bc5-4f39d4a742db" providerId="ADAL" clId="{4422A55C-876D-46B8-8082-A6395BC25633}" dt="2026-01-06T18:41:12.179" v="818" actId="26606"/>
          <ac:spMkLst>
            <pc:docMk/>
            <pc:sldMk cId="0" sldId="260"/>
            <ac:spMk id="58" creationId="{3FBF03E8-C602-4192-9C52-F84B29FDCC88}"/>
          </ac:spMkLst>
        </pc:spChg>
        <pc:spChg chg="add del">
          <ac:chgData name="Mcelyea, Rebecca" userId="413ff716-d0b6-4540-9bc5-4f39d4a742db" providerId="ADAL" clId="{4422A55C-876D-46B8-8082-A6395BC25633}" dt="2026-01-06T18:33:55.619" v="655"/>
          <ac:spMkLst>
            <pc:docMk/>
            <pc:sldMk cId="0" sldId="260"/>
            <ac:spMk id="62" creationId="{9F7D5CDA-D291-4307-BF55-1381FED29634}"/>
          </ac:spMkLst>
        </pc:spChg>
        <pc:graphicFrameChg chg="add mod ord modGraphic">
          <ac:chgData name="Mcelyea, Rebecca" userId="413ff716-d0b6-4540-9bc5-4f39d4a742db" providerId="ADAL" clId="{4422A55C-876D-46B8-8082-A6395BC25633}" dt="2026-01-06T18:41:12.179" v="818" actId="26606"/>
          <ac:graphicFrameMkLst>
            <pc:docMk/>
            <pc:sldMk cId="0" sldId="260"/>
            <ac:graphicFrameMk id="5" creationId="{8AE146A4-0237-CED8-E5A5-CAF636B29834}"/>
          </ac:graphicFrameMkLst>
        </pc:graphicFrameChg>
        <pc:picChg chg="add mod ord">
          <ac:chgData name="Mcelyea, Rebecca" userId="413ff716-d0b6-4540-9bc5-4f39d4a742db" providerId="ADAL" clId="{4422A55C-876D-46B8-8082-A6395BC25633}" dt="2026-01-06T18:41:12.179" v="818" actId="26606"/>
          <ac:picMkLst>
            <pc:docMk/>
            <pc:sldMk cId="0" sldId="260"/>
            <ac:picMk id="43" creationId="{AB66C889-1581-4040-04DB-A76D4C043401}"/>
          </ac:picMkLst>
        </pc:picChg>
        <pc:cxnChg chg="add">
          <ac:chgData name="Mcelyea, Rebecca" userId="413ff716-d0b6-4540-9bc5-4f39d4a742db" providerId="ADAL" clId="{4422A55C-876D-46B8-8082-A6395BC25633}" dt="2026-01-06T18:41:12.179" v="818" actId="26606"/>
          <ac:cxnSpMkLst>
            <pc:docMk/>
            <pc:sldMk cId="0" sldId="260"/>
            <ac:cxnSpMk id="56" creationId="{D33AC32D-5F44-45F7-A0BD-7C11A86BED57}"/>
          </ac:cxnSpMkLst>
        </pc:cxnChg>
      </pc:sldChg>
      <pc:sldChg chg="addSp delSp modSp mod setBg setClrOvrMap delDesignElem">
        <pc:chgData name="Mcelyea, Rebecca" userId="413ff716-d0b6-4540-9bc5-4f39d4a742db" providerId="ADAL" clId="{4422A55C-876D-46B8-8082-A6395BC25633}" dt="2026-01-06T18:41:26.989" v="821" actId="26606"/>
        <pc:sldMkLst>
          <pc:docMk/>
          <pc:sldMk cId="0" sldId="261"/>
        </pc:sldMkLst>
        <pc:spChg chg="mod">
          <ac:chgData name="Mcelyea, Rebecca" userId="413ff716-d0b6-4540-9bc5-4f39d4a742db" providerId="ADAL" clId="{4422A55C-876D-46B8-8082-A6395BC25633}" dt="2026-01-06T18:41:26.989" v="821" actId="26606"/>
          <ac:spMkLst>
            <pc:docMk/>
            <pc:sldMk cId="0" sldId="261"/>
            <ac:spMk id="2" creationId="{00000000-0000-0000-0000-000000000000}"/>
          </ac:spMkLst>
        </pc:spChg>
        <pc:spChg chg="add del">
          <ac:chgData name="Mcelyea, Rebecca" userId="413ff716-d0b6-4540-9bc5-4f39d4a742db" providerId="ADAL" clId="{4422A55C-876D-46B8-8082-A6395BC25633}" dt="2026-01-06T18:33:55.619" v="655"/>
          <ac:spMkLst>
            <pc:docMk/>
            <pc:sldMk cId="0" sldId="261"/>
            <ac:spMk id="9" creationId="{A3EFF7B1-6CB7-47D1-AD37-B870CA2B2151}"/>
          </ac:spMkLst>
        </pc:spChg>
        <pc:spChg chg="add">
          <ac:chgData name="Mcelyea, Rebecca" userId="413ff716-d0b6-4540-9bc5-4f39d4a742db" providerId="ADAL" clId="{4422A55C-876D-46B8-8082-A6395BC25633}" dt="2026-01-06T18:41:26.989" v="821" actId="26606"/>
          <ac:spMkLst>
            <pc:docMk/>
            <pc:sldMk cId="0" sldId="261"/>
            <ac:spMk id="10" creationId="{32D32A60-013B-47A8-8833-D2424080917B}"/>
          </ac:spMkLst>
        </pc:spChg>
        <pc:spChg chg="add del">
          <ac:chgData name="Mcelyea, Rebecca" userId="413ff716-d0b6-4540-9bc5-4f39d4a742db" providerId="ADAL" clId="{4422A55C-876D-46B8-8082-A6395BC25633}" dt="2026-01-06T18:33:55.619" v="655"/>
          <ac:spMkLst>
            <pc:docMk/>
            <pc:sldMk cId="0" sldId="261"/>
            <ac:spMk id="11" creationId="{7FA2962B-21B6-4689-A95D-A8FF6ADE47F1}"/>
          </ac:spMkLst>
        </pc:spChg>
        <pc:spChg chg="add">
          <ac:chgData name="Mcelyea, Rebecca" userId="413ff716-d0b6-4540-9bc5-4f39d4a742db" providerId="ADAL" clId="{4422A55C-876D-46B8-8082-A6395BC25633}" dt="2026-01-06T18:41:26.989" v="821" actId="26606"/>
          <ac:spMkLst>
            <pc:docMk/>
            <pc:sldMk cId="0" sldId="261"/>
            <ac:spMk id="12" creationId="{AE27932B-B694-4C4C-90D7-A0333A7C5876}"/>
          </ac:spMkLst>
        </pc:spChg>
        <pc:spChg chg="add">
          <ac:chgData name="Mcelyea, Rebecca" userId="413ff716-d0b6-4540-9bc5-4f39d4a742db" providerId="ADAL" clId="{4422A55C-876D-46B8-8082-A6395BC25633}" dt="2026-01-06T18:41:26.989" v="821" actId="26606"/>
          <ac:spMkLst>
            <pc:docMk/>
            <pc:sldMk cId="0" sldId="261"/>
            <ac:spMk id="16" creationId="{A9DA474E-6B91-4200-840F-0257B2358A75}"/>
          </ac:spMkLst>
        </pc:spChg>
        <pc:spChg chg="add del">
          <ac:chgData name="Mcelyea, Rebecca" userId="413ff716-d0b6-4540-9bc5-4f39d4a742db" providerId="ADAL" clId="{4422A55C-876D-46B8-8082-A6395BC25633}" dt="2026-01-06T18:33:55.619" v="655"/>
          <ac:spMkLst>
            <pc:docMk/>
            <pc:sldMk cId="0" sldId="261"/>
            <ac:spMk id="27" creationId="{A00D2CE1-35C1-46E6-BD59-CEE668BD90F4}"/>
          </ac:spMkLst>
        </pc:spChg>
        <pc:spChg chg="add del">
          <ac:chgData name="Mcelyea, Rebecca" userId="413ff716-d0b6-4540-9bc5-4f39d4a742db" providerId="ADAL" clId="{4422A55C-876D-46B8-8082-A6395BC25633}" dt="2026-01-06T18:33:55.619" v="655"/>
          <ac:spMkLst>
            <pc:docMk/>
            <pc:sldMk cId="0" sldId="261"/>
            <ac:spMk id="35" creationId="{E18403B7-F2C7-4C07-8522-21C31910902C}"/>
          </ac:spMkLst>
        </pc:spChg>
        <pc:grpChg chg="del">
          <ac:chgData name="Mcelyea, Rebecca" userId="413ff716-d0b6-4540-9bc5-4f39d4a742db" providerId="ADAL" clId="{4422A55C-876D-46B8-8082-A6395BC25633}" dt="2026-01-06T18:33:55.619" v="655"/>
          <ac:grpSpMkLst>
            <pc:docMk/>
            <pc:sldMk cId="0" sldId="261"/>
            <ac:grpSpMk id="13" creationId="{A745280D-ED36-41FE-8EB1-CE597C99CFE8}"/>
          </ac:grpSpMkLst>
        </pc:grpChg>
        <pc:grpChg chg="add del">
          <ac:chgData name="Mcelyea, Rebecca" userId="413ff716-d0b6-4540-9bc5-4f39d4a742db" providerId="ADAL" clId="{4422A55C-876D-46B8-8082-A6395BC25633}" dt="2026-01-06T18:33:55.619" v="655"/>
          <ac:grpSpMkLst>
            <pc:docMk/>
            <pc:sldMk cId="0" sldId="261"/>
            <ac:grpSpMk id="19" creationId="{80E95A5C-1E97-41C3-9DEC-245FF6DEBF1F}"/>
          </ac:grpSpMkLst>
        </pc:grpChg>
        <pc:grpChg chg="add del">
          <ac:chgData name="Mcelyea, Rebecca" userId="413ff716-d0b6-4540-9bc5-4f39d4a742db" providerId="ADAL" clId="{4422A55C-876D-46B8-8082-A6395BC25633}" dt="2026-01-06T18:33:55.619" v="655"/>
          <ac:grpSpMkLst>
            <pc:docMk/>
            <pc:sldMk cId="0" sldId="261"/>
            <ac:grpSpMk id="29" creationId="{A58DCE86-9AE1-46D1-96D6-04B8B3EDF6FA}"/>
          </ac:grpSpMkLst>
        </pc:grpChg>
        <pc:grpChg chg="add del">
          <ac:chgData name="Mcelyea, Rebecca" userId="413ff716-d0b6-4540-9bc5-4f39d4a742db" providerId="ADAL" clId="{4422A55C-876D-46B8-8082-A6395BC25633}" dt="2026-01-06T18:33:55.619" v="655"/>
          <ac:grpSpMkLst>
            <pc:docMk/>
            <pc:sldMk cId="0" sldId="261"/>
            <ac:grpSpMk id="37" creationId="{23B58CC6-A99E-43AF-A467-256F19287FB8}"/>
          </ac:grpSpMkLst>
        </pc:grpChg>
        <pc:graphicFrameChg chg="add mod modGraphic">
          <ac:chgData name="Mcelyea, Rebecca" userId="413ff716-d0b6-4540-9bc5-4f39d4a742db" providerId="ADAL" clId="{4422A55C-876D-46B8-8082-A6395BC25633}" dt="2026-01-06T18:41:26.989" v="821" actId="26606"/>
          <ac:graphicFrameMkLst>
            <pc:docMk/>
            <pc:sldMk cId="0" sldId="261"/>
            <ac:graphicFrameMk id="5" creationId="{A3A26280-CEEB-2998-DE29-96FBCF5DE963}"/>
          </ac:graphicFrameMkLst>
        </pc:graphicFrameChg>
        <pc:picChg chg="add">
          <ac:chgData name="Mcelyea, Rebecca" userId="413ff716-d0b6-4540-9bc5-4f39d4a742db" providerId="ADAL" clId="{4422A55C-876D-46B8-8082-A6395BC25633}" dt="2026-01-06T18:41:26.989" v="821" actId="26606"/>
          <ac:picMkLst>
            <pc:docMk/>
            <pc:sldMk cId="0" sldId="261"/>
            <ac:picMk id="18" creationId="{DF63C9AD-AE6E-4512-8171-91612E84CCFB}"/>
          </ac:picMkLst>
        </pc:picChg>
        <pc:cxnChg chg="add">
          <ac:chgData name="Mcelyea, Rebecca" userId="413ff716-d0b6-4540-9bc5-4f39d4a742db" providerId="ADAL" clId="{4422A55C-876D-46B8-8082-A6395BC25633}" dt="2026-01-06T18:41:26.989" v="821" actId="26606"/>
          <ac:cxnSpMkLst>
            <pc:docMk/>
            <pc:sldMk cId="0" sldId="261"/>
            <ac:cxnSpMk id="14" creationId="{9EBB0476-5CF0-4F44-8D68-5D42D7AEE43A}"/>
          </ac:cxnSpMkLst>
        </pc:cxnChg>
        <pc:cxnChg chg="add">
          <ac:chgData name="Mcelyea, Rebecca" userId="413ff716-d0b6-4540-9bc5-4f39d4a742db" providerId="ADAL" clId="{4422A55C-876D-46B8-8082-A6395BC25633}" dt="2026-01-06T18:41:26.989" v="821" actId="26606"/>
          <ac:cxnSpMkLst>
            <pc:docMk/>
            <pc:sldMk cId="0" sldId="261"/>
            <ac:cxnSpMk id="20" creationId="{FE1A49CE-B63D-457A-A180-1C883E1A63D2}"/>
          </ac:cxnSpMkLst>
        </pc:cxnChg>
      </pc:sldChg>
      <pc:sldChg chg="addSp delSp modSp mod ord setBg setClrOvrMap delDesignElem">
        <pc:chgData name="Mcelyea, Rebecca" userId="413ff716-d0b6-4540-9bc5-4f39d4a742db" providerId="ADAL" clId="{4422A55C-876D-46B8-8082-A6395BC25633}" dt="2026-01-06T20:51:58.373" v="836" actId="26606"/>
        <pc:sldMkLst>
          <pc:docMk/>
          <pc:sldMk cId="0" sldId="262"/>
        </pc:sldMkLst>
        <pc:spChg chg="mod">
          <ac:chgData name="Mcelyea, Rebecca" userId="413ff716-d0b6-4540-9bc5-4f39d4a742db" providerId="ADAL" clId="{4422A55C-876D-46B8-8082-A6395BC25633}" dt="2026-01-06T20:51:58.373" v="836" actId="26606"/>
          <ac:spMkLst>
            <pc:docMk/>
            <pc:sldMk cId="0" sldId="262"/>
            <ac:spMk id="2" creationId="{00000000-0000-0000-0000-000000000000}"/>
          </ac:spMkLst>
        </pc:spChg>
        <pc:spChg chg="add del">
          <ac:chgData name="Mcelyea, Rebecca" userId="413ff716-d0b6-4540-9bc5-4f39d4a742db" providerId="ADAL" clId="{4422A55C-876D-46B8-8082-A6395BC25633}" dt="2026-01-06T18:25:11.697" v="586" actId="26606"/>
          <ac:spMkLst>
            <pc:docMk/>
            <pc:sldMk cId="0" sldId="262"/>
            <ac:spMk id="9" creationId="{A3EFF7B1-6CB7-47D1-AD37-B870CA2B2151}"/>
          </ac:spMkLst>
        </pc:spChg>
        <pc:spChg chg="add del">
          <ac:chgData name="Mcelyea, Rebecca" userId="413ff716-d0b6-4540-9bc5-4f39d4a742db" providerId="ADAL" clId="{4422A55C-876D-46B8-8082-A6395BC25633}" dt="2026-01-06T20:51:58.341" v="835" actId="26606"/>
          <ac:spMkLst>
            <pc:docMk/>
            <pc:sldMk cId="0" sldId="262"/>
            <ac:spMk id="10" creationId="{32D32A60-013B-47A8-8833-D2424080917B}"/>
          </ac:spMkLst>
        </pc:spChg>
        <pc:spChg chg="add del">
          <ac:chgData name="Mcelyea, Rebecca" userId="413ff716-d0b6-4540-9bc5-4f39d4a742db" providerId="ADAL" clId="{4422A55C-876D-46B8-8082-A6395BC25633}" dt="2026-01-06T18:25:11.697" v="586" actId="26606"/>
          <ac:spMkLst>
            <pc:docMk/>
            <pc:sldMk cId="0" sldId="262"/>
            <ac:spMk id="11" creationId="{7FA2962B-21B6-4689-A95D-A8FF6ADE47F1}"/>
          </ac:spMkLst>
        </pc:spChg>
        <pc:spChg chg="add del">
          <ac:chgData name="Mcelyea, Rebecca" userId="413ff716-d0b6-4540-9bc5-4f39d4a742db" providerId="ADAL" clId="{4422A55C-876D-46B8-8082-A6395BC25633}" dt="2026-01-06T20:51:58.341" v="835" actId="26606"/>
          <ac:spMkLst>
            <pc:docMk/>
            <pc:sldMk cId="0" sldId="262"/>
            <ac:spMk id="12" creationId="{AE27932B-B694-4C4C-90D7-A0333A7C5876}"/>
          </ac:spMkLst>
        </pc:spChg>
        <pc:spChg chg="add del">
          <ac:chgData name="Mcelyea, Rebecca" userId="413ff716-d0b6-4540-9bc5-4f39d4a742db" providerId="ADAL" clId="{4422A55C-876D-46B8-8082-A6395BC25633}" dt="2026-01-06T20:51:58.341" v="835" actId="26606"/>
          <ac:spMkLst>
            <pc:docMk/>
            <pc:sldMk cId="0" sldId="262"/>
            <ac:spMk id="16" creationId="{A9DA474E-6B91-4200-840F-0257B2358A75}"/>
          </ac:spMkLst>
        </pc:spChg>
        <pc:spChg chg="add">
          <ac:chgData name="Mcelyea, Rebecca" userId="413ff716-d0b6-4540-9bc5-4f39d4a742db" providerId="ADAL" clId="{4422A55C-876D-46B8-8082-A6395BC25633}" dt="2026-01-06T20:51:58.373" v="836" actId="26606"/>
          <ac:spMkLst>
            <pc:docMk/>
            <pc:sldMk cId="0" sldId="262"/>
            <ac:spMk id="22" creationId="{482E7304-2AC2-4A5C-924D-A6AC3FFC5EAC}"/>
          </ac:spMkLst>
        </pc:spChg>
        <pc:spChg chg="add">
          <ac:chgData name="Mcelyea, Rebecca" userId="413ff716-d0b6-4540-9bc5-4f39d4a742db" providerId="ADAL" clId="{4422A55C-876D-46B8-8082-A6395BC25633}" dt="2026-01-06T20:51:58.373" v="836" actId="26606"/>
          <ac:spMkLst>
            <pc:docMk/>
            <pc:sldMk cId="0" sldId="262"/>
            <ac:spMk id="24" creationId="{A3C183B1-1D4B-4E3D-A02E-A426E3BFA016}"/>
          </ac:spMkLst>
        </pc:spChg>
        <pc:spChg chg="add del">
          <ac:chgData name="Mcelyea, Rebecca" userId="413ff716-d0b6-4540-9bc5-4f39d4a742db" providerId="ADAL" clId="{4422A55C-876D-46B8-8082-A6395BC25633}" dt="2026-01-06T18:25:11.697" v="586" actId="26606"/>
          <ac:spMkLst>
            <pc:docMk/>
            <pc:sldMk cId="0" sldId="262"/>
            <ac:spMk id="27" creationId="{A00D2CE1-35C1-46E6-BD59-CEE668BD90F4}"/>
          </ac:spMkLst>
        </pc:spChg>
        <pc:spChg chg="add del">
          <ac:chgData name="Mcelyea, Rebecca" userId="413ff716-d0b6-4540-9bc5-4f39d4a742db" providerId="ADAL" clId="{4422A55C-876D-46B8-8082-A6395BC25633}" dt="2026-01-06T18:25:11.697" v="586" actId="26606"/>
          <ac:spMkLst>
            <pc:docMk/>
            <pc:sldMk cId="0" sldId="262"/>
            <ac:spMk id="35" creationId="{E18403B7-F2C7-4C07-8522-21C31910902C}"/>
          </ac:spMkLst>
        </pc:spChg>
        <pc:spChg chg="add del">
          <ac:chgData name="Mcelyea, Rebecca" userId="413ff716-d0b6-4540-9bc5-4f39d4a742db" providerId="ADAL" clId="{4422A55C-876D-46B8-8082-A6395BC25633}" dt="2026-01-06T18:25:04.616" v="583" actId="26606"/>
          <ac:spMkLst>
            <pc:docMk/>
            <pc:sldMk cId="0" sldId="262"/>
            <ac:spMk id="46" creationId="{2659FDB4-FCBE-4A89-B46D-43D4FA54464D}"/>
          </ac:spMkLst>
        </pc:spChg>
        <pc:spChg chg="add del">
          <ac:chgData name="Mcelyea, Rebecca" userId="413ff716-d0b6-4540-9bc5-4f39d4a742db" providerId="ADAL" clId="{4422A55C-876D-46B8-8082-A6395BC25633}" dt="2026-01-06T18:25:11.678" v="585" actId="26606"/>
          <ac:spMkLst>
            <pc:docMk/>
            <pc:sldMk cId="0" sldId="262"/>
            <ac:spMk id="50" creationId="{DCC231C8-C761-4B31-9B1C-C6D19248C6B3}"/>
          </ac:spMkLst>
        </pc:spChg>
        <pc:spChg chg="add del">
          <ac:chgData name="Mcelyea, Rebecca" userId="413ff716-d0b6-4540-9bc5-4f39d4a742db" providerId="ADAL" clId="{4422A55C-876D-46B8-8082-A6395BC25633}" dt="2026-01-06T18:33:55.619" v="655"/>
          <ac:spMkLst>
            <pc:docMk/>
            <pc:sldMk cId="0" sldId="262"/>
            <ac:spMk id="52" creationId="{2659FDB4-FCBE-4A89-B46D-43D4FA54464D}"/>
          </ac:spMkLst>
        </pc:spChg>
        <pc:grpChg chg="add del">
          <ac:chgData name="Mcelyea, Rebecca" userId="413ff716-d0b6-4540-9bc5-4f39d4a742db" providerId="ADAL" clId="{4422A55C-876D-46B8-8082-A6395BC25633}" dt="2026-01-06T18:25:11.697" v="586" actId="26606"/>
          <ac:grpSpMkLst>
            <pc:docMk/>
            <pc:sldMk cId="0" sldId="262"/>
            <ac:grpSpMk id="13" creationId="{A745280D-ED36-41FE-8EB1-CE597C99CFE8}"/>
          </ac:grpSpMkLst>
        </pc:grpChg>
        <pc:grpChg chg="add del">
          <ac:chgData name="Mcelyea, Rebecca" userId="413ff716-d0b6-4540-9bc5-4f39d4a742db" providerId="ADAL" clId="{4422A55C-876D-46B8-8082-A6395BC25633}" dt="2026-01-06T18:25:11.697" v="586" actId="26606"/>
          <ac:grpSpMkLst>
            <pc:docMk/>
            <pc:sldMk cId="0" sldId="262"/>
            <ac:grpSpMk id="29" creationId="{A58DCE86-9AE1-46D1-96D6-04B8B3EDF6FA}"/>
          </ac:grpSpMkLst>
        </pc:grpChg>
        <pc:grpChg chg="add del">
          <ac:chgData name="Mcelyea, Rebecca" userId="413ff716-d0b6-4540-9bc5-4f39d4a742db" providerId="ADAL" clId="{4422A55C-876D-46B8-8082-A6395BC25633}" dt="2026-01-06T18:25:11.697" v="586" actId="26606"/>
          <ac:grpSpMkLst>
            <pc:docMk/>
            <pc:sldMk cId="0" sldId="262"/>
            <ac:grpSpMk id="37" creationId="{23B58CC6-A99E-43AF-A467-256F19287FB8}"/>
          </ac:grpSpMkLst>
        </pc:grpChg>
        <pc:graphicFrameChg chg="add mod modGraphic">
          <ac:chgData name="Mcelyea, Rebecca" userId="413ff716-d0b6-4540-9bc5-4f39d4a742db" providerId="ADAL" clId="{4422A55C-876D-46B8-8082-A6395BC25633}" dt="2026-01-06T20:51:58.373" v="836" actId="26606"/>
          <ac:graphicFrameMkLst>
            <pc:docMk/>
            <pc:sldMk cId="0" sldId="262"/>
            <ac:graphicFrameMk id="5" creationId="{204196BF-F16C-DB6A-89C9-7CF1CF200F29}"/>
          </ac:graphicFrameMkLst>
        </pc:graphicFrameChg>
        <pc:picChg chg="add del">
          <ac:chgData name="Mcelyea, Rebecca" userId="413ff716-d0b6-4540-9bc5-4f39d4a742db" providerId="ADAL" clId="{4422A55C-876D-46B8-8082-A6395BC25633}" dt="2026-01-06T20:51:58.341" v="835" actId="26606"/>
          <ac:picMkLst>
            <pc:docMk/>
            <pc:sldMk cId="0" sldId="262"/>
            <ac:picMk id="18" creationId="{DF63C9AD-AE6E-4512-8171-91612E84CCFB}"/>
          </ac:picMkLst>
        </pc:picChg>
        <pc:cxnChg chg="add del">
          <ac:chgData name="Mcelyea, Rebecca" userId="413ff716-d0b6-4540-9bc5-4f39d4a742db" providerId="ADAL" clId="{4422A55C-876D-46B8-8082-A6395BC25633}" dt="2026-01-06T20:51:58.341" v="835" actId="26606"/>
          <ac:cxnSpMkLst>
            <pc:docMk/>
            <pc:sldMk cId="0" sldId="262"/>
            <ac:cxnSpMk id="14" creationId="{9EBB0476-5CF0-4F44-8D68-5D42D7AEE43A}"/>
          </ac:cxnSpMkLst>
        </pc:cxnChg>
        <pc:cxnChg chg="add del">
          <ac:chgData name="Mcelyea, Rebecca" userId="413ff716-d0b6-4540-9bc5-4f39d4a742db" providerId="ADAL" clId="{4422A55C-876D-46B8-8082-A6395BC25633}" dt="2026-01-06T20:51:58.341" v="835" actId="26606"/>
          <ac:cxnSpMkLst>
            <pc:docMk/>
            <pc:sldMk cId="0" sldId="262"/>
            <ac:cxnSpMk id="20" creationId="{FE1A49CE-B63D-457A-A180-1C883E1A63D2}"/>
          </ac:cxnSpMkLst>
        </pc:cxnChg>
        <pc:cxnChg chg="add">
          <ac:chgData name="Mcelyea, Rebecca" userId="413ff716-d0b6-4540-9bc5-4f39d4a742db" providerId="ADAL" clId="{4422A55C-876D-46B8-8082-A6395BC25633}" dt="2026-01-06T20:51:58.373" v="836" actId="26606"/>
          <ac:cxnSpMkLst>
            <pc:docMk/>
            <pc:sldMk cId="0" sldId="262"/>
            <ac:cxnSpMk id="23" creationId="{D259FEF2-F6A5-442F-BA10-4E39EECD0ABE}"/>
          </ac:cxnSpMkLst>
        </pc:cxnChg>
        <pc:cxnChg chg="del">
          <ac:chgData name="Mcelyea, Rebecca" userId="413ff716-d0b6-4540-9bc5-4f39d4a742db" providerId="ADAL" clId="{4422A55C-876D-46B8-8082-A6395BC25633}" dt="2026-01-06T18:33:55.619" v="655"/>
          <ac:cxnSpMkLst>
            <pc:docMk/>
            <pc:sldMk cId="0" sldId="262"/>
            <ac:cxnSpMk id="53" creationId="{C8F51B3F-8331-4E4A-AE96-D47B1006EEAD}"/>
          </ac:cxnSpMkLst>
        </pc:cxnChg>
      </pc:sldChg>
      <pc:sldChg chg="addSp delSp modSp del mod setBg setClrOvrMap">
        <pc:chgData name="Mcelyea, Rebecca" userId="413ff716-d0b6-4540-9bc5-4f39d4a742db" providerId="ADAL" clId="{4422A55C-876D-46B8-8082-A6395BC25633}" dt="2026-01-06T18:27:08.925" v="587" actId="2696"/>
        <pc:sldMkLst>
          <pc:docMk/>
          <pc:sldMk cId="0" sldId="263"/>
        </pc:sldMkLst>
      </pc:sldChg>
      <pc:sldChg chg="addSp delSp modSp del mod setBg setClrOvrMap delDesignElem">
        <pc:chgData name="Mcelyea, Rebecca" userId="413ff716-d0b6-4540-9bc5-4f39d4a742db" providerId="ADAL" clId="{4422A55C-876D-46B8-8082-A6395BC25633}" dt="2026-01-06T18:42:00.277" v="822" actId="2696"/>
        <pc:sldMkLst>
          <pc:docMk/>
          <pc:sldMk cId="0" sldId="264"/>
        </pc:sldMkLst>
        <pc:spChg chg="add del">
          <ac:chgData name="Mcelyea, Rebecca" userId="413ff716-d0b6-4540-9bc5-4f39d4a742db" providerId="ADAL" clId="{4422A55C-876D-46B8-8082-A6395BC25633}" dt="2026-01-06T18:33:55.619" v="655"/>
          <ac:spMkLst>
            <pc:docMk/>
            <pc:sldMk cId="0" sldId="264"/>
            <ac:spMk id="9" creationId="{A3EFF7B1-6CB7-47D1-AD37-B870CA2B2151}"/>
          </ac:spMkLst>
        </pc:spChg>
        <pc:spChg chg="add del">
          <ac:chgData name="Mcelyea, Rebecca" userId="413ff716-d0b6-4540-9bc5-4f39d4a742db" providerId="ADAL" clId="{4422A55C-876D-46B8-8082-A6395BC25633}" dt="2026-01-06T18:33:55.619" v="655"/>
          <ac:spMkLst>
            <pc:docMk/>
            <pc:sldMk cId="0" sldId="264"/>
            <ac:spMk id="11" creationId="{7FA2962B-21B6-4689-A95D-A8FF6ADE47F1}"/>
          </ac:spMkLst>
        </pc:spChg>
        <pc:spChg chg="add del">
          <ac:chgData name="Mcelyea, Rebecca" userId="413ff716-d0b6-4540-9bc5-4f39d4a742db" providerId="ADAL" clId="{4422A55C-876D-46B8-8082-A6395BC25633}" dt="2026-01-06T18:33:55.619" v="655"/>
          <ac:spMkLst>
            <pc:docMk/>
            <pc:sldMk cId="0" sldId="264"/>
            <ac:spMk id="27" creationId="{A00D2CE1-35C1-46E6-BD59-CEE668BD90F4}"/>
          </ac:spMkLst>
        </pc:spChg>
        <pc:spChg chg="add del">
          <ac:chgData name="Mcelyea, Rebecca" userId="413ff716-d0b6-4540-9bc5-4f39d4a742db" providerId="ADAL" clId="{4422A55C-876D-46B8-8082-A6395BC25633}" dt="2026-01-06T18:33:55.619" v="655"/>
          <ac:spMkLst>
            <pc:docMk/>
            <pc:sldMk cId="0" sldId="264"/>
            <ac:spMk id="35" creationId="{E18403B7-F2C7-4C07-8522-21C31910902C}"/>
          </ac:spMkLst>
        </pc:spChg>
        <pc:grpChg chg="add del">
          <ac:chgData name="Mcelyea, Rebecca" userId="413ff716-d0b6-4540-9bc5-4f39d4a742db" providerId="ADAL" clId="{4422A55C-876D-46B8-8082-A6395BC25633}" dt="2026-01-06T18:33:55.619" v="655"/>
          <ac:grpSpMkLst>
            <pc:docMk/>
            <pc:sldMk cId="0" sldId="264"/>
            <ac:grpSpMk id="13" creationId="{A745280D-ED36-41FE-8EB1-CE597C99CFE8}"/>
          </ac:grpSpMkLst>
        </pc:grpChg>
        <pc:grpChg chg="del">
          <ac:chgData name="Mcelyea, Rebecca" userId="413ff716-d0b6-4540-9bc5-4f39d4a742db" providerId="ADAL" clId="{4422A55C-876D-46B8-8082-A6395BC25633}" dt="2026-01-06T18:33:55.619" v="655"/>
          <ac:grpSpMkLst>
            <pc:docMk/>
            <pc:sldMk cId="0" sldId="264"/>
            <ac:grpSpMk id="19" creationId="{80E95A5C-1E97-41C3-9DEC-245FF6DEBF1F}"/>
          </ac:grpSpMkLst>
        </pc:grpChg>
        <pc:grpChg chg="add del">
          <ac:chgData name="Mcelyea, Rebecca" userId="413ff716-d0b6-4540-9bc5-4f39d4a742db" providerId="ADAL" clId="{4422A55C-876D-46B8-8082-A6395BC25633}" dt="2026-01-06T18:33:55.619" v="655"/>
          <ac:grpSpMkLst>
            <pc:docMk/>
            <pc:sldMk cId="0" sldId="264"/>
            <ac:grpSpMk id="29" creationId="{A58DCE86-9AE1-46D1-96D6-04B8B3EDF6FA}"/>
          </ac:grpSpMkLst>
        </pc:grpChg>
        <pc:grpChg chg="add del">
          <ac:chgData name="Mcelyea, Rebecca" userId="413ff716-d0b6-4540-9bc5-4f39d4a742db" providerId="ADAL" clId="{4422A55C-876D-46B8-8082-A6395BC25633}" dt="2026-01-06T18:33:55.619" v="655"/>
          <ac:grpSpMkLst>
            <pc:docMk/>
            <pc:sldMk cId="0" sldId="264"/>
            <ac:grpSpMk id="37" creationId="{23B58CC6-A99E-43AF-A467-256F19287FB8}"/>
          </ac:grpSpMkLst>
        </pc:grpChg>
      </pc:sldChg>
      <pc:sldChg chg="addSp delSp modSp del mod setBg setClrOvrMap">
        <pc:chgData name="Mcelyea, Rebecca" userId="413ff716-d0b6-4540-9bc5-4f39d4a742db" providerId="ADAL" clId="{4422A55C-876D-46B8-8082-A6395BC25633}" dt="2026-01-06T18:30:39.082" v="616" actId="2696"/>
        <pc:sldMkLst>
          <pc:docMk/>
          <pc:sldMk cId="0" sldId="265"/>
        </pc:sldMkLst>
      </pc:sldChg>
      <pc:sldChg chg="addSp delSp modSp mod setBg setClrOvrMap delDesignElem">
        <pc:chgData name="Mcelyea, Rebecca" userId="413ff716-d0b6-4540-9bc5-4f39d4a742db" providerId="ADAL" clId="{4422A55C-876D-46B8-8082-A6395BC25633}" dt="2026-01-06T18:42:08.343" v="823" actId="26606"/>
        <pc:sldMkLst>
          <pc:docMk/>
          <pc:sldMk cId="0" sldId="266"/>
        </pc:sldMkLst>
        <pc:spChg chg="mod">
          <ac:chgData name="Mcelyea, Rebecca" userId="413ff716-d0b6-4540-9bc5-4f39d4a742db" providerId="ADAL" clId="{4422A55C-876D-46B8-8082-A6395BC25633}" dt="2026-01-06T18:42:08.343" v="823" actId="26606"/>
          <ac:spMkLst>
            <pc:docMk/>
            <pc:sldMk cId="0" sldId="266"/>
            <ac:spMk id="2" creationId="{00000000-0000-0000-0000-000000000000}"/>
          </ac:spMkLst>
        </pc:spChg>
        <pc:spChg chg="add del">
          <ac:chgData name="Mcelyea, Rebecca" userId="413ff716-d0b6-4540-9bc5-4f39d4a742db" providerId="ADAL" clId="{4422A55C-876D-46B8-8082-A6395BC25633}" dt="2026-01-06T18:33:55.619" v="655"/>
          <ac:spMkLst>
            <pc:docMk/>
            <pc:sldMk cId="0" sldId="266"/>
            <ac:spMk id="9" creationId="{A3EFF7B1-6CB7-47D1-AD37-B870CA2B2151}"/>
          </ac:spMkLst>
        </pc:spChg>
        <pc:spChg chg="add">
          <ac:chgData name="Mcelyea, Rebecca" userId="413ff716-d0b6-4540-9bc5-4f39d4a742db" providerId="ADAL" clId="{4422A55C-876D-46B8-8082-A6395BC25633}" dt="2026-01-06T18:42:08.343" v="823" actId="26606"/>
          <ac:spMkLst>
            <pc:docMk/>
            <pc:sldMk cId="0" sldId="266"/>
            <ac:spMk id="10" creationId="{482E7304-2AC2-4A5C-924D-A6AC3FFC5EAC}"/>
          </ac:spMkLst>
        </pc:spChg>
        <pc:spChg chg="add del">
          <ac:chgData name="Mcelyea, Rebecca" userId="413ff716-d0b6-4540-9bc5-4f39d4a742db" providerId="ADAL" clId="{4422A55C-876D-46B8-8082-A6395BC25633}" dt="2026-01-06T18:33:55.619" v="655"/>
          <ac:spMkLst>
            <pc:docMk/>
            <pc:sldMk cId="0" sldId="266"/>
            <ac:spMk id="11" creationId="{7FA2962B-21B6-4689-A95D-A8FF6ADE47F1}"/>
          </ac:spMkLst>
        </pc:spChg>
        <pc:spChg chg="add">
          <ac:chgData name="Mcelyea, Rebecca" userId="413ff716-d0b6-4540-9bc5-4f39d4a742db" providerId="ADAL" clId="{4422A55C-876D-46B8-8082-A6395BC25633}" dt="2026-01-06T18:42:08.343" v="823" actId="26606"/>
          <ac:spMkLst>
            <pc:docMk/>
            <pc:sldMk cId="0" sldId="266"/>
            <ac:spMk id="14" creationId="{A3C183B1-1D4B-4E3D-A02E-A426E3BFA016}"/>
          </ac:spMkLst>
        </pc:spChg>
        <pc:spChg chg="add del">
          <ac:chgData name="Mcelyea, Rebecca" userId="413ff716-d0b6-4540-9bc5-4f39d4a742db" providerId="ADAL" clId="{4422A55C-876D-46B8-8082-A6395BC25633}" dt="2026-01-06T18:33:55.619" v="655"/>
          <ac:spMkLst>
            <pc:docMk/>
            <pc:sldMk cId="0" sldId="266"/>
            <ac:spMk id="27" creationId="{A00D2CE1-35C1-46E6-BD59-CEE668BD90F4}"/>
          </ac:spMkLst>
        </pc:spChg>
        <pc:spChg chg="add del">
          <ac:chgData name="Mcelyea, Rebecca" userId="413ff716-d0b6-4540-9bc5-4f39d4a742db" providerId="ADAL" clId="{4422A55C-876D-46B8-8082-A6395BC25633}" dt="2026-01-06T18:33:55.619" v="655"/>
          <ac:spMkLst>
            <pc:docMk/>
            <pc:sldMk cId="0" sldId="266"/>
            <ac:spMk id="35" creationId="{E18403B7-F2C7-4C07-8522-21C31910902C}"/>
          </ac:spMkLst>
        </pc:spChg>
        <pc:grpChg chg="add del">
          <ac:chgData name="Mcelyea, Rebecca" userId="413ff716-d0b6-4540-9bc5-4f39d4a742db" providerId="ADAL" clId="{4422A55C-876D-46B8-8082-A6395BC25633}" dt="2026-01-06T18:33:55.619" v="655"/>
          <ac:grpSpMkLst>
            <pc:docMk/>
            <pc:sldMk cId="0" sldId="266"/>
            <ac:grpSpMk id="13" creationId="{A745280D-ED36-41FE-8EB1-CE597C99CFE8}"/>
          </ac:grpSpMkLst>
        </pc:grpChg>
        <pc:grpChg chg="add del">
          <ac:chgData name="Mcelyea, Rebecca" userId="413ff716-d0b6-4540-9bc5-4f39d4a742db" providerId="ADAL" clId="{4422A55C-876D-46B8-8082-A6395BC25633}" dt="2026-01-06T18:33:55.619" v="655"/>
          <ac:grpSpMkLst>
            <pc:docMk/>
            <pc:sldMk cId="0" sldId="266"/>
            <ac:grpSpMk id="19" creationId="{80E95A5C-1E97-41C3-9DEC-245FF6DEBF1F}"/>
          </ac:grpSpMkLst>
        </pc:grpChg>
        <pc:grpChg chg="add del">
          <ac:chgData name="Mcelyea, Rebecca" userId="413ff716-d0b6-4540-9bc5-4f39d4a742db" providerId="ADAL" clId="{4422A55C-876D-46B8-8082-A6395BC25633}" dt="2026-01-06T18:33:55.619" v="655"/>
          <ac:grpSpMkLst>
            <pc:docMk/>
            <pc:sldMk cId="0" sldId="266"/>
            <ac:grpSpMk id="29" creationId="{A58DCE86-9AE1-46D1-96D6-04B8B3EDF6FA}"/>
          </ac:grpSpMkLst>
        </pc:grpChg>
        <pc:grpChg chg="del">
          <ac:chgData name="Mcelyea, Rebecca" userId="413ff716-d0b6-4540-9bc5-4f39d4a742db" providerId="ADAL" clId="{4422A55C-876D-46B8-8082-A6395BC25633}" dt="2026-01-06T18:33:55.619" v="655"/>
          <ac:grpSpMkLst>
            <pc:docMk/>
            <pc:sldMk cId="0" sldId="266"/>
            <ac:grpSpMk id="37" creationId="{23B58CC6-A99E-43AF-A467-256F19287FB8}"/>
          </ac:grpSpMkLst>
        </pc:grpChg>
        <pc:graphicFrameChg chg="add mod modGraphic">
          <ac:chgData name="Mcelyea, Rebecca" userId="413ff716-d0b6-4540-9bc5-4f39d4a742db" providerId="ADAL" clId="{4422A55C-876D-46B8-8082-A6395BC25633}" dt="2026-01-06T18:42:08.343" v="823" actId="26606"/>
          <ac:graphicFrameMkLst>
            <pc:docMk/>
            <pc:sldMk cId="0" sldId="266"/>
            <ac:graphicFrameMk id="5" creationId="{8E3A7588-DFDE-D24E-7868-229D27F729EF}"/>
          </ac:graphicFrameMkLst>
        </pc:graphicFrameChg>
        <pc:cxnChg chg="add">
          <ac:chgData name="Mcelyea, Rebecca" userId="413ff716-d0b6-4540-9bc5-4f39d4a742db" providerId="ADAL" clId="{4422A55C-876D-46B8-8082-A6395BC25633}" dt="2026-01-06T18:42:08.343" v="823" actId="26606"/>
          <ac:cxnSpMkLst>
            <pc:docMk/>
            <pc:sldMk cId="0" sldId="266"/>
            <ac:cxnSpMk id="12" creationId="{D259FEF2-F6A5-442F-BA10-4E39EECD0ABE}"/>
          </ac:cxnSpMkLst>
        </pc:cxnChg>
      </pc:sldChg>
      <pc:sldChg chg="addSp delSp modSp mod setBg setClrOvrMap delDesignElem">
        <pc:chgData name="Mcelyea, Rebecca" userId="413ff716-d0b6-4540-9bc5-4f39d4a742db" providerId="ADAL" clId="{4422A55C-876D-46B8-8082-A6395BC25633}" dt="2026-01-06T18:42:25.083" v="826" actId="26606"/>
        <pc:sldMkLst>
          <pc:docMk/>
          <pc:sldMk cId="0" sldId="267"/>
        </pc:sldMkLst>
        <pc:spChg chg="mod">
          <ac:chgData name="Mcelyea, Rebecca" userId="413ff716-d0b6-4540-9bc5-4f39d4a742db" providerId="ADAL" clId="{4422A55C-876D-46B8-8082-A6395BC25633}" dt="2026-01-06T18:42:25.083" v="826" actId="26606"/>
          <ac:spMkLst>
            <pc:docMk/>
            <pc:sldMk cId="0" sldId="267"/>
            <ac:spMk id="2" creationId="{00000000-0000-0000-0000-000000000000}"/>
          </ac:spMkLst>
        </pc:spChg>
        <pc:spChg chg="add del">
          <ac:chgData name="Mcelyea, Rebecca" userId="413ff716-d0b6-4540-9bc5-4f39d4a742db" providerId="ADAL" clId="{4422A55C-876D-46B8-8082-A6395BC25633}" dt="2026-01-06T18:33:55.619" v="655"/>
          <ac:spMkLst>
            <pc:docMk/>
            <pc:sldMk cId="0" sldId="267"/>
            <ac:spMk id="9" creationId="{A3EFF7B1-6CB7-47D1-AD37-B870CA2B2151}"/>
          </ac:spMkLst>
        </pc:spChg>
        <pc:spChg chg="add del">
          <ac:chgData name="Mcelyea, Rebecca" userId="413ff716-d0b6-4540-9bc5-4f39d4a742db" providerId="ADAL" clId="{4422A55C-876D-46B8-8082-A6395BC25633}" dt="2026-01-06T18:42:25.031" v="825" actId="26606"/>
          <ac:spMkLst>
            <pc:docMk/>
            <pc:sldMk cId="0" sldId="267"/>
            <ac:spMk id="10" creationId="{482E7304-2AC2-4A5C-924D-A6AC3FFC5EAC}"/>
          </ac:spMkLst>
        </pc:spChg>
        <pc:spChg chg="add del">
          <ac:chgData name="Mcelyea, Rebecca" userId="413ff716-d0b6-4540-9bc5-4f39d4a742db" providerId="ADAL" clId="{4422A55C-876D-46B8-8082-A6395BC25633}" dt="2026-01-06T18:33:55.619" v="655"/>
          <ac:spMkLst>
            <pc:docMk/>
            <pc:sldMk cId="0" sldId="267"/>
            <ac:spMk id="11" creationId="{7FA2962B-21B6-4689-A95D-A8FF6ADE47F1}"/>
          </ac:spMkLst>
        </pc:spChg>
        <pc:spChg chg="add del">
          <ac:chgData name="Mcelyea, Rebecca" userId="413ff716-d0b6-4540-9bc5-4f39d4a742db" providerId="ADAL" clId="{4422A55C-876D-46B8-8082-A6395BC25633}" dt="2026-01-06T18:42:25.031" v="825" actId="26606"/>
          <ac:spMkLst>
            <pc:docMk/>
            <pc:sldMk cId="0" sldId="267"/>
            <ac:spMk id="14" creationId="{A3C183B1-1D4B-4E3D-A02E-A426E3BFA016}"/>
          </ac:spMkLst>
        </pc:spChg>
        <pc:spChg chg="add">
          <ac:chgData name="Mcelyea, Rebecca" userId="413ff716-d0b6-4540-9bc5-4f39d4a742db" providerId="ADAL" clId="{4422A55C-876D-46B8-8082-A6395BC25633}" dt="2026-01-06T18:42:25.083" v="826" actId="26606"/>
          <ac:spMkLst>
            <pc:docMk/>
            <pc:sldMk cId="0" sldId="267"/>
            <ac:spMk id="16" creationId="{A9DA474E-6B91-4200-840F-0257B2358A75}"/>
          </ac:spMkLst>
        </pc:spChg>
        <pc:spChg chg="add">
          <ac:chgData name="Mcelyea, Rebecca" userId="413ff716-d0b6-4540-9bc5-4f39d4a742db" providerId="ADAL" clId="{4422A55C-876D-46B8-8082-A6395BC25633}" dt="2026-01-06T18:42:25.083" v="826" actId="26606"/>
          <ac:spMkLst>
            <pc:docMk/>
            <pc:sldMk cId="0" sldId="267"/>
            <ac:spMk id="17" creationId="{32D32A60-013B-47A8-8833-D2424080917B}"/>
          </ac:spMkLst>
        </pc:spChg>
        <pc:spChg chg="add">
          <ac:chgData name="Mcelyea, Rebecca" userId="413ff716-d0b6-4540-9bc5-4f39d4a742db" providerId="ADAL" clId="{4422A55C-876D-46B8-8082-A6395BC25633}" dt="2026-01-06T18:42:25.083" v="826" actId="26606"/>
          <ac:spMkLst>
            <pc:docMk/>
            <pc:sldMk cId="0" sldId="267"/>
            <ac:spMk id="21" creationId="{AE27932B-B694-4C4C-90D7-A0333A7C5876}"/>
          </ac:spMkLst>
        </pc:spChg>
        <pc:spChg chg="add del">
          <ac:chgData name="Mcelyea, Rebecca" userId="413ff716-d0b6-4540-9bc5-4f39d4a742db" providerId="ADAL" clId="{4422A55C-876D-46B8-8082-A6395BC25633}" dt="2026-01-06T18:33:55.619" v="655"/>
          <ac:spMkLst>
            <pc:docMk/>
            <pc:sldMk cId="0" sldId="267"/>
            <ac:spMk id="27" creationId="{A00D2CE1-35C1-46E6-BD59-CEE668BD90F4}"/>
          </ac:spMkLst>
        </pc:spChg>
        <pc:spChg chg="add del">
          <ac:chgData name="Mcelyea, Rebecca" userId="413ff716-d0b6-4540-9bc5-4f39d4a742db" providerId="ADAL" clId="{4422A55C-876D-46B8-8082-A6395BC25633}" dt="2026-01-06T18:33:55.619" v="655"/>
          <ac:spMkLst>
            <pc:docMk/>
            <pc:sldMk cId="0" sldId="267"/>
            <ac:spMk id="35" creationId="{E18403B7-F2C7-4C07-8522-21C31910902C}"/>
          </ac:spMkLst>
        </pc:spChg>
        <pc:grpChg chg="add del">
          <ac:chgData name="Mcelyea, Rebecca" userId="413ff716-d0b6-4540-9bc5-4f39d4a742db" providerId="ADAL" clId="{4422A55C-876D-46B8-8082-A6395BC25633}" dt="2026-01-06T18:33:55.619" v="655"/>
          <ac:grpSpMkLst>
            <pc:docMk/>
            <pc:sldMk cId="0" sldId="267"/>
            <ac:grpSpMk id="13" creationId="{A745280D-ED36-41FE-8EB1-CE597C99CFE8}"/>
          </ac:grpSpMkLst>
        </pc:grpChg>
        <pc:grpChg chg="add del">
          <ac:chgData name="Mcelyea, Rebecca" userId="413ff716-d0b6-4540-9bc5-4f39d4a742db" providerId="ADAL" clId="{4422A55C-876D-46B8-8082-A6395BC25633}" dt="2026-01-06T18:33:55.619" v="655"/>
          <ac:grpSpMkLst>
            <pc:docMk/>
            <pc:sldMk cId="0" sldId="267"/>
            <ac:grpSpMk id="19" creationId="{80E95A5C-1E97-41C3-9DEC-245FF6DEBF1F}"/>
          </ac:grpSpMkLst>
        </pc:grpChg>
        <pc:grpChg chg="del">
          <ac:chgData name="Mcelyea, Rebecca" userId="413ff716-d0b6-4540-9bc5-4f39d4a742db" providerId="ADAL" clId="{4422A55C-876D-46B8-8082-A6395BC25633}" dt="2026-01-06T18:33:55.619" v="655"/>
          <ac:grpSpMkLst>
            <pc:docMk/>
            <pc:sldMk cId="0" sldId="267"/>
            <ac:grpSpMk id="29" creationId="{A58DCE86-9AE1-46D1-96D6-04B8B3EDF6FA}"/>
          </ac:grpSpMkLst>
        </pc:grpChg>
        <pc:grpChg chg="add del">
          <ac:chgData name="Mcelyea, Rebecca" userId="413ff716-d0b6-4540-9bc5-4f39d4a742db" providerId="ADAL" clId="{4422A55C-876D-46B8-8082-A6395BC25633}" dt="2026-01-06T18:33:55.619" v="655"/>
          <ac:grpSpMkLst>
            <pc:docMk/>
            <pc:sldMk cId="0" sldId="267"/>
            <ac:grpSpMk id="37" creationId="{23B58CC6-A99E-43AF-A467-256F19287FB8}"/>
          </ac:grpSpMkLst>
        </pc:grpChg>
        <pc:graphicFrameChg chg="add mod modGraphic">
          <ac:chgData name="Mcelyea, Rebecca" userId="413ff716-d0b6-4540-9bc5-4f39d4a742db" providerId="ADAL" clId="{4422A55C-876D-46B8-8082-A6395BC25633}" dt="2026-01-06T18:42:25.083" v="826" actId="26606"/>
          <ac:graphicFrameMkLst>
            <pc:docMk/>
            <pc:sldMk cId="0" sldId="267"/>
            <ac:graphicFrameMk id="5" creationId="{0AEC39BA-7456-7705-9D3E-9BCBA4C0221D}"/>
          </ac:graphicFrameMkLst>
        </pc:graphicFrameChg>
        <pc:picChg chg="add">
          <ac:chgData name="Mcelyea, Rebecca" userId="413ff716-d0b6-4540-9bc5-4f39d4a742db" providerId="ADAL" clId="{4422A55C-876D-46B8-8082-A6395BC25633}" dt="2026-01-06T18:42:25.083" v="826" actId="26606"/>
          <ac:picMkLst>
            <pc:docMk/>
            <pc:sldMk cId="0" sldId="267"/>
            <ac:picMk id="18" creationId="{DF63C9AD-AE6E-4512-8171-91612E84CCFB}"/>
          </ac:picMkLst>
        </pc:picChg>
        <pc:cxnChg chg="add del">
          <ac:chgData name="Mcelyea, Rebecca" userId="413ff716-d0b6-4540-9bc5-4f39d4a742db" providerId="ADAL" clId="{4422A55C-876D-46B8-8082-A6395BC25633}" dt="2026-01-06T18:42:25.031" v="825" actId="26606"/>
          <ac:cxnSpMkLst>
            <pc:docMk/>
            <pc:sldMk cId="0" sldId="267"/>
            <ac:cxnSpMk id="12" creationId="{D259FEF2-F6A5-442F-BA10-4E39EECD0ABE}"/>
          </ac:cxnSpMkLst>
        </pc:cxnChg>
        <pc:cxnChg chg="add">
          <ac:chgData name="Mcelyea, Rebecca" userId="413ff716-d0b6-4540-9bc5-4f39d4a742db" providerId="ADAL" clId="{4422A55C-876D-46B8-8082-A6395BC25633}" dt="2026-01-06T18:42:25.083" v="826" actId="26606"/>
          <ac:cxnSpMkLst>
            <pc:docMk/>
            <pc:sldMk cId="0" sldId="267"/>
            <ac:cxnSpMk id="20" creationId="{FE1A49CE-B63D-457A-A180-1C883E1A63D2}"/>
          </ac:cxnSpMkLst>
        </pc:cxnChg>
        <pc:cxnChg chg="add">
          <ac:chgData name="Mcelyea, Rebecca" userId="413ff716-d0b6-4540-9bc5-4f39d4a742db" providerId="ADAL" clId="{4422A55C-876D-46B8-8082-A6395BC25633}" dt="2026-01-06T18:42:25.083" v="826" actId="26606"/>
          <ac:cxnSpMkLst>
            <pc:docMk/>
            <pc:sldMk cId="0" sldId="267"/>
            <ac:cxnSpMk id="22" creationId="{9EBB0476-5CF0-4F44-8D68-5D42D7AEE43A}"/>
          </ac:cxnSpMkLst>
        </pc:cxnChg>
      </pc:sldChg>
      <pc:sldChg chg="addSp delSp modSp mod setBg setClrOvrMap delDesignElem">
        <pc:chgData name="Mcelyea, Rebecca" userId="413ff716-d0b6-4540-9bc5-4f39d4a742db" providerId="ADAL" clId="{4422A55C-876D-46B8-8082-A6395BC25633}" dt="2026-01-06T18:42:32.278" v="827" actId="26606"/>
        <pc:sldMkLst>
          <pc:docMk/>
          <pc:sldMk cId="0" sldId="268"/>
        </pc:sldMkLst>
        <pc:spChg chg="mod">
          <ac:chgData name="Mcelyea, Rebecca" userId="413ff716-d0b6-4540-9bc5-4f39d4a742db" providerId="ADAL" clId="{4422A55C-876D-46B8-8082-A6395BC25633}" dt="2026-01-06T18:42:32.278" v="827" actId="26606"/>
          <ac:spMkLst>
            <pc:docMk/>
            <pc:sldMk cId="0" sldId="268"/>
            <ac:spMk id="2" creationId="{00000000-0000-0000-0000-000000000000}"/>
          </ac:spMkLst>
        </pc:spChg>
        <pc:spChg chg="add del">
          <ac:chgData name="Mcelyea, Rebecca" userId="413ff716-d0b6-4540-9bc5-4f39d4a742db" providerId="ADAL" clId="{4422A55C-876D-46B8-8082-A6395BC25633}" dt="2026-01-06T18:33:55.619" v="655"/>
          <ac:spMkLst>
            <pc:docMk/>
            <pc:sldMk cId="0" sldId="268"/>
            <ac:spMk id="9" creationId="{A3EFF7B1-6CB7-47D1-AD37-B870CA2B2151}"/>
          </ac:spMkLst>
        </pc:spChg>
        <pc:spChg chg="add">
          <ac:chgData name="Mcelyea, Rebecca" userId="413ff716-d0b6-4540-9bc5-4f39d4a742db" providerId="ADAL" clId="{4422A55C-876D-46B8-8082-A6395BC25633}" dt="2026-01-06T18:42:32.278" v="827" actId="26606"/>
          <ac:spMkLst>
            <pc:docMk/>
            <pc:sldMk cId="0" sldId="268"/>
            <ac:spMk id="10" creationId="{32D32A60-013B-47A8-8833-D2424080917B}"/>
          </ac:spMkLst>
        </pc:spChg>
        <pc:spChg chg="add del">
          <ac:chgData name="Mcelyea, Rebecca" userId="413ff716-d0b6-4540-9bc5-4f39d4a742db" providerId="ADAL" clId="{4422A55C-876D-46B8-8082-A6395BC25633}" dt="2026-01-06T18:33:55.619" v="655"/>
          <ac:spMkLst>
            <pc:docMk/>
            <pc:sldMk cId="0" sldId="268"/>
            <ac:spMk id="11" creationId="{7FA2962B-21B6-4689-A95D-A8FF6ADE47F1}"/>
          </ac:spMkLst>
        </pc:spChg>
        <pc:spChg chg="add">
          <ac:chgData name="Mcelyea, Rebecca" userId="413ff716-d0b6-4540-9bc5-4f39d4a742db" providerId="ADAL" clId="{4422A55C-876D-46B8-8082-A6395BC25633}" dt="2026-01-06T18:42:32.278" v="827" actId="26606"/>
          <ac:spMkLst>
            <pc:docMk/>
            <pc:sldMk cId="0" sldId="268"/>
            <ac:spMk id="12" creationId="{AE27932B-B694-4C4C-90D7-A0333A7C5876}"/>
          </ac:spMkLst>
        </pc:spChg>
        <pc:spChg chg="add">
          <ac:chgData name="Mcelyea, Rebecca" userId="413ff716-d0b6-4540-9bc5-4f39d4a742db" providerId="ADAL" clId="{4422A55C-876D-46B8-8082-A6395BC25633}" dt="2026-01-06T18:42:32.278" v="827" actId="26606"/>
          <ac:spMkLst>
            <pc:docMk/>
            <pc:sldMk cId="0" sldId="268"/>
            <ac:spMk id="16" creationId="{A9DA474E-6B91-4200-840F-0257B2358A75}"/>
          </ac:spMkLst>
        </pc:spChg>
        <pc:spChg chg="add del">
          <ac:chgData name="Mcelyea, Rebecca" userId="413ff716-d0b6-4540-9bc5-4f39d4a742db" providerId="ADAL" clId="{4422A55C-876D-46B8-8082-A6395BC25633}" dt="2026-01-06T18:33:55.619" v="655"/>
          <ac:spMkLst>
            <pc:docMk/>
            <pc:sldMk cId="0" sldId="268"/>
            <ac:spMk id="27" creationId="{A00D2CE1-35C1-46E6-BD59-CEE668BD90F4}"/>
          </ac:spMkLst>
        </pc:spChg>
        <pc:spChg chg="add del">
          <ac:chgData name="Mcelyea, Rebecca" userId="413ff716-d0b6-4540-9bc5-4f39d4a742db" providerId="ADAL" clId="{4422A55C-876D-46B8-8082-A6395BC25633}" dt="2026-01-06T18:33:55.619" v="655"/>
          <ac:spMkLst>
            <pc:docMk/>
            <pc:sldMk cId="0" sldId="268"/>
            <ac:spMk id="35" creationId="{E18403B7-F2C7-4C07-8522-21C31910902C}"/>
          </ac:spMkLst>
        </pc:spChg>
        <pc:grpChg chg="add del">
          <ac:chgData name="Mcelyea, Rebecca" userId="413ff716-d0b6-4540-9bc5-4f39d4a742db" providerId="ADAL" clId="{4422A55C-876D-46B8-8082-A6395BC25633}" dt="2026-01-06T18:33:55.619" v="655"/>
          <ac:grpSpMkLst>
            <pc:docMk/>
            <pc:sldMk cId="0" sldId="268"/>
            <ac:grpSpMk id="13" creationId="{A745280D-ED36-41FE-8EB1-CE597C99CFE8}"/>
          </ac:grpSpMkLst>
        </pc:grpChg>
        <pc:grpChg chg="del">
          <ac:chgData name="Mcelyea, Rebecca" userId="413ff716-d0b6-4540-9bc5-4f39d4a742db" providerId="ADAL" clId="{4422A55C-876D-46B8-8082-A6395BC25633}" dt="2026-01-06T18:33:55.619" v="655"/>
          <ac:grpSpMkLst>
            <pc:docMk/>
            <pc:sldMk cId="0" sldId="268"/>
            <ac:grpSpMk id="19" creationId="{80E95A5C-1E97-41C3-9DEC-245FF6DEBF1F}"/>
          </ac:grpSpMkLst>
        </pc:grpChg>
        <pc:grpChg chg="add del">
          <ac:chgData name="Mcelyea, Rebecca" userId="413ff716-d0b6-4540-9bc5-4f39d4a742db" providerId="ADAL" clId="{4422A55C-876D-46B8-8082-A6395BC25633}" dt="2026-01-06T18:33:55.619" v="655"/>
          <ac:grpSpMkLst>
            <pc:docMk/>
            <pc:sldMk cId="0" sldId="268"/>
            <ac:grpSpMk id="29" creationId="{A58DCE86-9AE1-46D1-96D6-04B8B3EDF6FA}"/>
          </ac:grpSpMkLst>
        </pc:grpChg>
        <pc:grpChg chg="add del">
          <ac:chgData name="Mcelyea, Rebecca" userId="413ff716-d0b6-4540-9bc5-4f39d4a742db" providerId="ADAL" clId="{4422A55C-876D-46B8-8082-A6395BC25633}" dt="2026-01-06T18:33:55.619" v="655"/>
          <ac:grpSpMkLst>
            <pc:docMk/>
            <pc:sldMk cId="0" sldId="268"/>
            <ac:grpSpMk id="37" creationId="{23B58CC6-A99E-43AF-A467-256F19287FB8}"/>
          </ac:grpSpMkLst>
        </pc:grpChg>
        <pc:graphicFrameChg chg="add mod modGraphic">
          <ac:chgData name="Mcelyea, Rebecca" userId="413ff716-d0b6-4540-9bc5-4f39d4a742db" providerId="ADAL" clId="{4422A55C-876D-46B8-8082-A6395BC25633}" dt="2026-01-06T18:42:32.278" v="827" actId="26606"/>
          <ac:graphicFrameMkLst>
            <pc:docMk/>
            <pc:sldMk cId="0" sldId="268"/>
            <ac:graphicFrameMk id="5" creationId="{483A78B9-A25F-015A-AAC7-99FECD9E7E67}"/>
          </ac:graphicFrameMkLst>
        </pc:graphicFrameChg>
        <pc:picChg chg="add">
          <ac:chgData name="Mcelyea, Rebecca" userId="413ff716-d0b6-4540-9bc5-4f39d4a742db" providerId="ADAL" clId="{4422A55C-876D-46B8-8082-A6395BC25633}" dt="2026-01-06T18:42:32.278" v="827" actId="26606"/>
          <ac:picMkLst>
            <pc:docMk/>
            <pc:sldMk cId="0" sldId="268"/>
            <ac:picMk id="18" creationId="{DF63C9AD-AE6E-4512-8171-91612E84CCFB}"/>
          </ac:picMkLst>
        </pc:picChg>
        <pc:cxnChg chg="add">
          <ac:chgData name="Mcelyea, Rebecca" userId="413ff716-d0b6-4540-9bc5-4f39d4a742db" providerId="ADAL" clId="{4422A55C-876D-46B8-8082-A6395BC25633}" dt="2026-01-06T18:42:32.278" v="827" actId="26606"/>
          <ac:cxnSpMkLst>
            <pc:docMk/>
            <pc:sldMk cId="0" sldId="268"/>
            <ac:cxnSpMk id="14" creationId="{9EBB0476-5CF0-4F44-8D68-5D42D7AEE43A}"/>
          </ac:cxnSpMkLst>
        </pc:cxnChg>
        <pc:cxnChg chg="add">
          <ac:chgData name="Mcelyea, Rebecca" userId="413ff716-d0b6-4540-9bc5-4f39d4a742db" providerId="ADAL" clId="{4422A55C-876D-46B8-8082-A6395BC25633}" dt="2026-01-06T18:42:32.278" v="827" actId="26606"/>
          <ac:cxnSpMkLst>
            <pc:docMk/>
            <pc:sldMk cId="0" sldId="268"/>
            <ac:cxnSpMk id="20" creationId="{FE1A49CE-B63D-457A-A180-1C883E1A63D2}"/>
          </ac:cxnSpMkLst>
        </pc:cxnChg>
      </pc:sldChg>
      <pc:sldChg chg="addSp delSp modSp mod setBg setClrOvrMap delDesignElem">
        <pc:chgData name="Mcelyea, Rebecca" userId="413ff716-d0b6-4540-9bc5-4f39d4a742db" providerId="ADAL" clId="{4422A55C-876D-46B8-8082-A6395BC25633}" dt="2026-01-06T18:43:24.212" v="833" actId="26606"/>
        <pc:sldMkLst>
          <pc:docMk/>
          <pc:sldMk cId="0" sldId="269"/>
        </pc:sldMkLst>
        <pc:spChg chg="mod">
          <ac:chgData name="Mcelyea, Rebecca" userId="413ff716-d0b6-4540-9bc5-4f39d4a742db" providerId="ADAL" clId="{4422A55C-876D-46B8-8082-A6395BC25633}" dt="2026-01-06T18:42:59.061" v="831" actId="26606"/>
          <ac:spMkLst>
            <pc:docMk/>
            <pc:sldMk cId="0" sldId="269"/>
            <ac:spMk id="2" creationId="{00000000-0000-0000-0000-000000000000}"/>
          </ac:spMkLst>
        </pc:spChg>
        <pc:spChg chg="add del">
          <ac:chgData name="Mcelyea, Rebecca" userId="413ff716-d0b6-4540-9bc5-4f39d4a742db" providerId="ADAL" clId="{4422A55C-876D-46B8-8082-A6395BC25633}" dt="2026-01-06T18:42:59.118" v="832" actId="26606"/>
          <ac:spMkLst>
            <pc:docMk/>
            <pc:sldMk cId="0" sldId="269"/>
            <ac:spMk id="8" creationId="{A9DA474E-6B91-4200-840F-0257B2358A75}"/>
          </ac:spMkLst>
        </pc:spChg>
        <pc:spChg chg="add del">
          <ac:chgData name="Mcelyea, Rebecca" userId="413ff716-d0b6-4540-9bc5-4f39d4a742db" providerId="ADAL" clId="{4422A55C-876D-46B8-8082-A6395BC25633}" dt="2026-01-06T18:33:30.721" v="640" actId="26606"/>
          <ac:spMkLst>
            <pc:docMk/>
            <pc:sldMk cId="0" sldId="269"/>
            <ac:spMk id="9" creationId="{A3EFF7B1-6CB7-47D1-AD37-B870CA2B2151}"/>
          </ac:spMkLst>
        </pc:spChg>
        <pc:spChg chg="add del">
          <ac:chgData name="Mcelyea, Rebecca" userId="413ff716-d0b6-4540-9bc5-4f39d4a742db" providerId="ADAL" clId="{4422A55C-876D-46B8-8082-A6395BC25633}" dt="2026-01-06T18:42:59.118" v="832" actId="26606"/>
          <ac:spMkLst>
            <pc:docMk/>
            <pc:sldMk cId="0" sldId="269"/>
            <ac:spMk id="10" creationId="{32D32A60-013B-47A8-8833-D2424080917B}"/>
          </ac:spMkLst>
        </pc:spChg>
        <pc:spChg chg="add del">
          <ac:chgData name="Mcelyea, Rebecca" userId="413ff716-d0b6-4540-9bc5-4f39d4a742db" providerId="ADAL" clId="{4422A55C-876D-46B8-8082-A6395BC25633}" dt="2026-01-06T18:33:30.721" v="640" actId="26606"/>
          <ac:spMkLst>
            <pc:docMk/>
            <pc:sldMk cId="0" sldId="269"/>
            <ac:spMk id="11" creationId="{7FA2962B-21B6-4689-A95D-A8FF6ADE47F1}"/>
          </ac:spMkLst>
        </pc:spChg>
        <pc:spChg chg="add del">
          <ac:chgData name="Mcelyea, Rebecca" userId="413ff716-d0b6-4540-9bc5-4f39d4a742db" providerId="ADAL" clId="{4422A55C-876D-46B8-8082-A6395BC25633}" dt="2026-01-06T18:42:59.118" v="832" actId="26606"/>
          <ac:spMkLst>
            <pc:docMk/>
            <pc:sldMk cId="0" sldId="269"/>
            <ac:spMk id="12" creationId="{AE27932B-B694-4C4C-90D7-A0333A7C5876}"/>
          </ac:spMkLst>
        </pc:spChg>
        <pc:spChg chg="add del">
          <ac:chgData name="Mcelyea, Rebecca" userId="413ff716-d0b6-4540-9bc5-4f39d4a742db" providerId="ADAL" clId="{4422A55C-876D-46B8-8082-A6395BC25633}" dt="2026-01-06T18:42:52.162" v="829" actId="26606"/>
          <ac:spMkLst>
            <pc:docMk/>
            <pc:sldMk cId="0" sldId="269"/>
            <ac:spMk id="23" creationId="{A3C183B1-1D4B-4E3D-A02E-A426E3BFA016}"/>
          </ac:spMkLst>
        </pc:spChg>
        <pc:spChg chg="add del">
          <ac:chgData name="Mcelyea, Rebecca" userId="413ff716-d0b6-4540-9bc5-4f39d4a742db" providerId="ADAL" clId="{4422A55C-876D-46B8-8082-A6395BC25633}" dt="2026-01-06T18:42:52.162" v="829" actId="26606"/>
          <ac:spMkLst>
            <pc:docMk/>
            <pc:sldMk cId="0" sldId="269"/>
            <ac:spMk id="25" creationId="{482E7304-2AC2-4A5C-924D-A6AC3FFC5EAC}"/>
          </ac:spMkLst>
        </pc:spChg>
        <pc:spChg chg="add del">
          <ac:chgData name="Mcelyea, Rebecca" userId="413ff716-d0b6-4540-9bc5-4f39d4a742db" providerId="ADAL" clId="{4422A55C-876D-46B8-8082-A6395BC25633}" dt="2026-01-06T18:33:30.721" v="640" actId="26606"/>
          <ac:spMkLst>
            <pc:docMk/>
            <pc:sldMk cId="0" sldId="269"/>
            <ac:spMk id="27" creationId="{A00D2CE1-35C1-46E6-BD59-CEE668BD90F4}"/>
          </ac:spMkLst>
        </pc:spChg>
        <pc:spChg chg="add del">
          <ac:chgData name="Mcelyea, Rebecca" userId="413ff716-d0b6-4540-9bc5-4f39d4a742db" providerId="ADAL" clId="{4422A55C-876D-46B8-8082-A6395BC25633}" dt="2026-01-06T18:42:59.061" v="831" actId="26606"/>
          <ac:spMkLst>
            <pc:docMk/>
            <pc:sldMk cId="0" sldId="269"/>
            <ac:spMk id="28" creationId="{482E7304-2AC2-4A5C-924D-A6AC3FFC5EAC}"/>
          </ac:spMkLst>
        </pc:spChg>
        <pc:spChg chg="add del">
          <ac:chgData name="Mcelyea, Rebecca" userId="413ff716-d0b6-4540-9bc5-4f39d4a742db" providerId="ADAL" clId="{4422A55C-876D-46B8-8082-A6395BC25633}" dt="2026-01-06T18:33:30.721" v="640" actId="26606"/>
          <ac:spMkLst>
            <pc:docMk/>
            <pc:sldMk cId="0" sldId="269"/>
            <ac:spMk id="35" creationId="{E18403B7-F2C7-4C07-8522-21C31910902C}"/>
          </ac:spMkLst>
        </pc:spChg>
        <pc:spChg chg="add del">
          <ac:chgData name="Mcelyea, Rebecca" userId="413ff716-d0b6-4540-9bc5-4f39d4a742db" providerId="ADAL" clId="{4422A55C-876D-46B8-8082-A6395BC25633}" dt="2026-01-06T18:42:59.061" v="831" actId="26606"/>
          <ac:spMkLst>
            <pc:docMk/>
            <pc:sldMk cId="0" sldId="269"/>
            <ac:spMk id="36" creationId="{A3C183B1-1D4B-4E3D-A02E-A426E3BFA016}"/>
          </ac:spMkLst>
        </pc:spChg>
        <pc:spChg chg="add">
          <ac:chgData name="Mcelyea, Rebecca" userId="413ff716-d0b6-4540-9bc5-4f39d4a742db" providerId="ADAL" clId="{4422A55C-876D-46B8-8082-A6395BC25633}" dt="2026-01-06T18:42:59.118" v="832" actId="26606"/>
          <ac:spMkLst>
            <pc:docMk/>
            <pc:sldMk cId="0" sldId="269"/>
            <ac:spMk id="42" creationId="{32D32A60-013B-47A8-8833-D2424080917B}"/>
          </ac:spMkLst>
        </pc:spChg>
        <pc:spChg chg="add del">
          <ac:chgData name="Mcelyea, Rebecca" userId="413ff716-d0b6-4540-9bc5-4f39d4a742db" providerId="ADAL" clId="{4422A55C-876D-46B8-8082-A6395BC25633}" dt="2026-01-06T18:33:13.936" v="637" actId="26606"/>
          <ac:spMkLst>
            <pc:docMk/>
            <pc:sldMk cId="0" sldId="269"/>
            <ac:spMk id="44" creationId="{257363FD-7E77-4145-9483-331A807ADF0E}"/>
          </ac:spMkLst>
        </pc:spChg>
        <pc:spChg chg="add">
          <ac:chgData name="Mcelyea, Rebecca" userId="413ff716-d0b6-4540-9bc5-4f39d4a742db" providerId="ADAL" clId="{4422A55C-876D-46B8-8082-A6395BC25633}" dt="2026-01-06T18:42:59.118" v="832" actId="26606"/>
          <ac:spMkLst>
            <pc:docMk/>
            <pc:sldMk cId="0" sldId="269"/>
            <ac:spMk id="45" creationId="{AE27932B-B694-4C4C-90D7-A0333A7C5876}"/>
          </ac:spMkLst>
        </pc:spChg>
        <pc:spChg chg="add del">
          <ac:chgData name="Mcelyea, Rebecca" userId="413ff716-d0b6-4540-9bc5-4f39d4a742db" providerId="ADAL" clId="{4422A55C-876D-46B8-8082-A6395BC25633}" dt="2026-01-06T18:32:35.124" v="619" actId="26606"/>
          <ac:spMkLst>
            <pc:docMk/>
            <pc:sldMk cId="0" sldId="269"/>
            <ac:spMk id="46" creationId="{955A2079-FA98-4876-80F0-72364A7D2EA4}"/>
          </ac:spMkLst>
        </pc:spChg>
        <pc:spChg chg="add del">
          <ac:chgData name="Mcelyea, Rebecca" userId="413ff716-d0b6-4540-9bc5-4f39d4a742db" providerId="ADAL" clId="{4422A55C-876D-46B8-8082-A6395BC25633}" dt="2026-01-06T18:32:40.009" v="623" actId="26606"/>
          <ac:spMkLst>
            <pc:docMk/>
            <pc:sldMk cId="0" sldId="269"/>
            <ac:spMk id="47" creationId="{B50AB553-2A96-4A92-96F2-93548E096954}"/>
          </ac:spMkLst>
        </pc:spChg>
        <pc:spChg chg="add del">
          <ac:chgData name="Mcelyea, Rebecca" userId="413ff716-d0b6-4540-9bc5-4f39d4a742db" providerId="ADAL" clId="{4422A55C-876D-46B8-8082-A6395BC25633}" dt="2026-01-06T18:32:38.178" v="621" actId="26606"/>
          <ac:spMkLst>
            <pc:docMk/>
            <pc:sldMk cId="0" sldId="269"/>
            <ac:spMk id="48" creationId="{F68B3F68-107C-434F-AA38-110D5EA91B85}"/>
          </ac:spMkLst>
        </pc:spChg>
        <pc:spChg chg="add del">
          <ac:chgData name="Mcelyea, Rebecca" userId="413ff716-d0b6-4540-9bc5-4f39d4a742db" providerId="ADAL" clId="{4422A55C-876D-46B8-8082-A6395BC25633}" dt="2026-01-06T18:32:38.178" v="621" actId="26606"/>
          <ac:spMkLst>
            <pc:docMk/>
            <pc:sldMk cId="0" sldId="269"/>
            <ac:spMk id="49" creationId="{BACC6370-2D7E-4714-9D71-7542949D7D5D}"/>
          </ac:spMkLst>
        </pc:spChg>
        <pc:spChg chg="add del">
          <ac:chgData name="Mcelyea, Rebecca" userId="413ff716-d0b6-4540-9bc5-4f39d4a742db" providerId="ADAL" clId="{4422A55C-876D-46B8-8082-A6395BC25633}" dt="2026-01-06T18:32:38.178" v="621" actId="26606"/>
          <ac:spMkLst>
            <pc:docMk/>
            <pc:sldMk cId="0" sldId="269"/>
            <ac:spMk id="50" creationId="{AAD0DBB9-1A4B-4391-81D4-CB19F9AB918A}"/>
          </ac:spMkLst>
        </pc:spChg>
        <pc:spChg chg="add del">
          <ac:chgData name="Mcelyea, Rebecca" userId="413ff716-d0b6-4540-9bc5-4f39d4a742db" providerId="ADAL" clId="{4422A55C-876D-46B8-8082-A6395BC25633}" dt="2026-01-06T18:32:46.020" v="625" actId="26606"/>
          <ac:spMkLst>
            <pc:docMk/>
            <pc:sldMk cId="0" sldId="269"/>
            <ac:spMk id="51" creationId="{DCC231C8-C761-4B31-9B1C-C6D19248C6B3}"/>
          </ac:spMkLst>
        </pc:spChg>
        <pc:spChg chg="add del">
          <ac:chgData name="Mcelyea, Rebecca" userId="413ff716-d0b6-4540-9bc5-4f39d4a742db" providerId="ADAL" clId="{4422A55C-876D-46B8-8082-A6395BC25633}" dt="2026-01-06T18:32:38.178" v="621" actId="26606"/>
          <ac:spMkLst>
            <pc:docMk/>
            <pc:sldMk cId="0" sldId="269"/>
            <ac:spMk id="52" creationId="{063BBA22-50EA-4C4D-BE05-F1CE4E63AA56}"/>
          </ac:spMkLst>
        </pc:spChg>
        <pc:spChg chg="add del">
          <ac:chgData name="Mcelyea, Rebecca" userId="413ff716-d0b6-4540-9bc5-4f39d4a742db" providerId="ADAL" clId="{4422A55C-876D-46B8-8082-A6395BC25633}" dt="2026-01-06T18:32:53.121" v="627" actId="26606"/>
          <ac:spMkLst>
            <pc:docMk/>
            <pc:sldMk cId="0" sldId="269"/>
            <ac:spMk id="53" creationId="{7D144591-E9E9-4209-8701-3BB48A917D51}"/>
          </ac:spMkLst>
        </pc:spChg>
        <pc:spChg chg="add del">
          <ac:chgData name="Mcelyea, Rebecca" userId="413ff716-d0b6-4540-9bc5-4f39d4a742db" providerId="ADAL" clId="{4422A55C-876D-46B8-8082-A6395BC25633}" dt="2026-01-06T18:33:30.637" v="639" actId="26606"/>
          <ac:spMkLst>
            <pc:docMk/>
            <pc:sldMk cId="0" sldId="269"/>
            <ac:spMk id="54" creationId="{1A9F7B4E-B03D-4F64-BE33-00D074458D45}"/>
          </ac:spMkLst>
        </pc:spChg>
        <pc:spChg chg="add del">
          <ac:chgData name="Mcelyea, Rebecca" userId="413ff716-d0b6-4540-9bc5-4f39d4a742db" providerId="ADAL" clId="{4422A55C-876D-46B8-8082-A6395BC25633}" dt="2026-01-06T18:32:56.005" v="630" actId="26606"/>
          <ac:spMkLst>
            <pc:docMk/>
            <pc:sldMk cId="0" sldId="269"/>
            <ac:spMk id="55" creationId="{A3EFF7B1-6CB7-47D1-AD37-B870CA2B2151}"/>
          </ac:spMkLst>
        </pc:spChg>
        <pc:spChg chg="add del">
          <ac:chgData name="Mcelyea, Rebecca" userId="413ff716-d0b6-4540-9bc5-4f39d4a742db" providerId="ADAL" clId="{4422A55C-876D-46B8-8082-A6395BC25633}" dt="2026-01-06T18:32:56.005" v="630" actId="26606"/>
          <ac:spMkLst>
            <pc:docMk/>
            <pc:sldMk cId="0" sldId="269"/>
            <ac:spMk id="56" creationId="{7FA2962B-21B6-4689-A95D-A8FF6ADE47F1}"/>
          </ac:spMkLst>
        </pc:spChg>
        <pc:spChg chg="add del">
          <ac:chgData name="Mcelyea, Rebecca" userId="413ff716-d0b6-4540-9bc5-4f39d4a742db" providerId="ADAL" clId="{4422A55C-876D-46B8-8082-A6395BC25633}" dt="2026-01-06T18:33:30.637" v="639" actId="26606"/>
          <ac:spMkLst>
            <pc:docMk/>
            <pc:sldMk cId="0" sldId="269"/>
            <ac:spMk id="59" creationId="{7E2BE7F7-CA89-4002-ACCE-A478AEA24F5E}"/>
          </ac:spMkLst>
        </pc:spChg>
        <pc:spChg chg="add del">
          <ac:chgData name="Mcelyea, Rebecca" userId="413ff716-d0b6-4540-9bc5-4f39d4a742db" providerId="ADAL" clId="{4422A55C-876D-46B8-8082-A6395BC25633}" dt="2026-01-06T18:33:55.619" v="655"/>
          <ac:spMkLst>
            <pc:docMk/>
            <pc:sldMk cId="0" sldId="269"/>
            <ac:spMk id="61" creationId="{7D144591-E9E9-4209-8701-3BB48A917D51}"/>
          </ac:spMkLst>
        </pc:spChg>
        <pc:spChg chg="add">
          <ac:chgData name="Mcelyea, Rebecca" userId="413ff716-d0b6-4540-9bc5-4f39d4a742db" providerId="ADAL" clId="{4422A55C-876D-46B8-8082-A6395BC25633}" dt="2026-01-06T18:42:59.118" v="832" actId="26606"/>
          <ac:spMkLst>
            <pc:docMk/>
            <pc:sldMk cId="0" sldId="269"/>
            <ac:spMk id="62" creationId="{A9DA474E-6B91-4200-840F-0257B2358A75}"/>
          </ac:spMkLst>
        </pc:spChg>
        <pc:spChg chg="add del">
          <ac:chgData name="Mcelyea, Rebecca" userId="413ff716-d0b6-4540-9bc5-4f39d4a742db" providerId="ADAL" clId="{4422A55C-876D-46B8-8082-A6395BC25633}" dt="2026-01-06T18:32:56.005" v="630" actId="26606"/>
          <ac:spMkLst>
            <pc:docMk/>
            <pc:sldMk cId="0" sldId="269"/>
            <ac:spMk id="65" creationId="{A00D2CE1-35C1-46E6-BD59-CEE668BD90F4}"/>
          </ac:spMkLst>
        </pc:spChg>
        <pc:spChg chg="add del">
          <ac:chgData name="Mcelyea, Rebecca" userId="413ff716-d0b6-4540-9bc5-4f39d4a742db" providerId="ADAL" clId="{4422A55C-876D-46B8-8082-A6395BC25633}" dt="2026-01-06T18:32:56.005" v="630" actId="26606"/>
          <ac:spMkLst>
            <pc:docMk/>
            <pc:sldMk cId="0" sldId="269"/>
            <ac:spMk id="67" creationId="{E18403B7-F2C7-4C07-8522-21C31910902C}"/>
          </ac:spMkLst>
        </pc:spChg>
        <pc:spChg chg="add del">
          <ac:chgData name="Mcelyea, Rebecca" userId="413ff716-d0b6-4540-9bc5-4f39d4a742db" providerId="ADAL" clId="{4422A55C-876D-46B8-8082-A6395BC25633}" dt="2026-01-06T18:33:02.013" v="633" actId="26606"/>
          <ac:spMkLst>
            <pc:docMk/>
            <pc:sldMk cId="0" sldId="269"/>
            <ac:spMk id="81" creationId="{A3EFF7B1-6CB7-47D1-AD37-B870CA2B2151}"/>
          </ac:spMkLst>
        </pc:spChg>
        <pc:spChg chg="add del">
          <ac:chgData name="Mcelyea, Rebecca" userId="413ff716-d0b6-4540-9bc5-4f39d4a742db" providerId="ADAL" clId="{4422A55C-876D-46B8-8082-A6395BC25633}" dt="2026-01-06T18:33:02.013" v="633" actId="26606"/>
          <ac:spMkLst>
            <pc:docMk/>
            <pc:sldMk cId="0" sldId="269"/>
            <ac:spMk id="82" creationId="{7FA2962B-21B6-4689-A95D-A8FF6ADE47F1}"/>
          </ac:spMkLst>
        </pc:spChg>
        <pc:spChg chg="add del">
          <ac:chgData name="Mcelyea, Rebecca" userId="413ff716-d0b6-4540-9bc5-4f39d4a742db" providerId="ADAL" clId="{4422A55C-876D-46B8-8082-A6395BC25633}" dt="2026-01-06T18:33:02.013" v="633" actId="26606"/>
          <ac:spMkLst>
            <pc:docMk/>
            <pc:sldMk cId="0" sldId="269"/>
            <ac:spMk id="91" creationId="{A00D2CE1-35C1-46E6-BD59-CEE668BD90F4}"/>
          </ac:spMkLst>
        </pc:spChg>
        <pc:spChg chg="add del">
          <ac:chgData name="Mcelyea, Rebecca" userId="413ff716-d0b6-4540-9bc5-4f39d4a742db" providerId="ADAL" clId="{4422A55C-876D-46B8-8082-A6395BC25633}" dt="2026-01-06T18:33:02.013" v="633" actId="26606"/>
          <ac:spMkLst>
            <pc:docMk/>
            <pc:sldMk cId="0" sldId="269"/>
            <ac:spMk id="93" creationId="{E18403B7-F2C7-4C07-8522-21C31910902C}"/>
          </ac:spMkLst>
        </pc:spChg>
        <pc:grpChg chg="add del">
          <ac:chgData name="Mcelyea, Rebecca" userId="413ff716-d0b6-4540-9bc5-4f39d4a742db" providerId="ADAL" clId="{4422A55C-876D-46B8-8082-A6395BC25633}" dt="2026-01-06T18:33:30.721" v="640" actId="26606"/>
          <ac:grpSpMkLst>
            <pc:docMk/>
            <pc:sldMk cId="0" sldId="269"/>
            <ac:grpSpMk id="13" creationId="{A745280D-ED36-41FE-8EB1-CE597C99CFE8}"/>
          </ac:grpSpMkLst>
        </pc:grpChg>
        <pc:grpChg chg="add del">
          <ac:chgData name="Mcelyea, Rebecca" userId="413ff716-d0b6-4540-9bc5-4f39d4a742db" providerId="ADAL" clId="{4422A55C-876D-46B8-8082-A6395BC25633}" dt="2026-01-06T18:33:30.721" v="640" actId="26606"/>
          <ac:grpSpMkLst>
            <pc:docMk/>
            <pc:sldMk cId="0" sldId="269"/>
            <ac:grpSpMk id="19" creationId="{80E95A5C-1E97-41C3-9DEC-245FF6DEBF1F}"/>
          </ac:grpSpMkLst>
        </pc:grpChg>
        <pc:grpChg chg="add del">
          <ac:chgData name="Mcelyea, Rebecca" userId="413ff716-d0b6-4540-9bc5-4f39d4a742db" providerId="ADAL" clId="{4422A55C-876D-46B8-8082-A6395BC25633}" dt="2026-01-06T18:33:13.936" v="637" actId="26606"/>
          <ac:grpSpMkLst>
            <pc:docMk/>
            <pc:sldMk cId="0" sldId="269"/>
            <ac:grpSpMk id="29" creationId="{A58DCE86-9AE1-46D1-96D6-04B8B3EDF6FA}"/>
          </ac:grpSpMkLst>
        </pc:grpChg>
        <pc:grpChg chg="add del">
          <ac:chgData name="Mcelyea, Rebecca" userId="413ff716-d0b6-4540-9bc5-4f39d4a742db" providerId="ADAL" clId="{4422A55C-876D-46B8-8082-A6395BC25633}" dt="2026-01-06T18:33:30.721" v="640" actId="26606"/>
          <ac:grpSpMkLst>
            <pc:docMk/>
            <pc:sldMk cId="0" sldId="269"/>
            <ac:grpSpMk id="37" creationId="{23B58CC6-A99E-43AF-A467-256F19287FB8}"/>
          </ac:grpSpMkLst>
        </pc:grpChg>
        <pc:grpChg chg="add del">
          <ac:chgData name="Mcelyea, Rebecca" userId="413ff716-d0b6-4540-9bc5-4f39d4a742db" providerId="ADAL" clId="{4422A55C-876D-46B8-8082-A6395BC25633}" dt="2026-01-06T18:32:56.005" v="630" actId="26606"/>
          <ac:grpSpMkLst>
            <pc:docMk/>
            <pc:sldMk cId="0" sldId="269"/>
            <ac:grpSpMk id="66" creationId="{A58DCE86-9AE1-46D1-96D6-04B8B3EDF6FA}"/>
          </ac:grpSpMkLst>
        </pc:grpChg>
        <pc:grpChg chg="add del">
          <ac:chgData name="Mcelyea, Rebecca" userId="413ff716-d0b6-4540-9bc5-4f39d4a742db" providerId="ADAL" clId="{4422A55C-876D-46B8-8082-A6395BC25633}" dt="2026-01-06T18:33:02.013" v="633" actId="26606"/>
          <ac:grpSpMkLst>
            <pc:docMk/>
            <pc:sldMk cId="0" sldId="269"/>
            <ac:grpSpMk id="84" creationId="{80E95A5C-1E97-41C3-9DEC-245FF6DEBF1F}"/>
          </ac:grpSpMkLst>
        </pc:grpChg>
        <pc:graphicFrameChg chg="add mod modGraphic">
          <ac:chgData name="Mcelyea, Rebecca" userId="413ff716-d0b6-4540-9bc5-4f39d4a742db" providerId="ADAL" clId="{4422A55C-876D-46B8-8082-A6395BC25633}" dt="2026-01-06T18:43:24.212" v="833" actId="26606"/>
          <ac:graphicFrameMkLst>
            <pc:docMk/>
            <pc:sldMk cId="0" sldId="269"/>
            <ac:graphicFrameMk id="5" creationId="{691193F2-3537-286D-D8E6-6040B9D461EC}"/>
          </ac:graphicFrameMkLst>
        </pc:graphicFrameChg>
        <pc:picChg chg="add del">
          <ac:chgData name="Mcelyea, Rebecca" userId="413ff716-d0b6-4540-9bc5-4f39d4a742db" providerId="ADAL" clId="{4422A55C-876D-46B8-8082-A6395BC25633}" dt="2026-01-06T18:42:59.118" v="832" actId="26606"/>
          <ac:picMkLst>
            <pc:docMk/>
            <pc:sldMk cId="0" sldId="269"/>
            <ac:picMk id="18" creationId="{DF63C9AD-AE6E-4512-8171-91612E84CCFB}"/>
          </ac:picMkLst>
        </pc:picChg>
        <pc:picChg chg="add del">
          <ac:chgData name="Mcelyea, Rebecca" userId="413ff716-d0b6-4540-9bc5-4f39d4a742db" providerId="ADAL" clId="{4422A55C-876D-46B8-8082-A6395BC25633}" dt="2026-01-06T18:32:40.009" v="623" actId="26606"/>
          <ac:picMkLst>
            <pc:docMk/>
            <pc:sldMk cId="0" sldId="269"/>
            <ac:picMk id="43" creationId="{64C332D8-DAB0-F861-FADB-E41CBE5A5190}"/>
          </ac:picMkLst>
        </pc:picChg>
        <pc:picChg chg="add">
          <ac:chgData name="Mcelyea, Rebecca" userId="413ff716-d0b6-4540-9bc5-4f39d4a742db" providerId="ADAL" clId="{4422A55C-876D-46B8-8082-A6395BC25633}" dt="2026-01-06T18:42:59.118" v="832" actId="26606"/>
          <ac:picMkLst>
            <pc:docMk/>
            <pc:sldMk cId="0" sldId="269"/>
            <ac:picMk id="63" creationId="{DF63C9AD-AE6E-4512-8171-91612E84CCFB}"/>
          </ac:picMkLst>
        </pc:picChg>
        <pc:cxnChg chg="add del">
          <ac:chgData name="Mcelyea, Rebecca" userId="413ff716-d0b6-4540-9bc5-4f39d4a742db" providerId="ADAL" clId="{4422A55C-876D-46B8-8082-A6395BC25633}" dt="2026-01-06T18:42:59.118" v="832" actId="26606"/>
          <ac:cxnSpMkLst>
            <pc:docMk/>
            <pc:sldMk cId="0" sldId="269"/>
            <ac:cxnSpMk id="7" creationId="{9EBB0476-5CF0-4F44-8D68-5D42D7AEE43A}"/>
          </ac:cxnSpMkLst>
        </pc:cxnChg>
        <pc:cxnChg chg="mod replId">
          <ac:chgData name="Mcelyea, Rebecca" userId="413ff716-d0b6-4540-9bc5-4f39d4a742db" providerId="ADAL" clId="{4422A55C-876D-46B8-8082-A6395BC25633}" dt="2026-01-06T18:32:56.007" v="631" actId="26606"/>
          <ac:cxnSpMkLst>
            <pc:docMk/>
            <pc:sldMk cId="0" sldId="269"/>
            <ac:cxnSpMk id="14" creationId="{3D26CEB3-5AE4-4088-AD63-396DB50F2892}"/>
          </ac:cxnSpMkLst>
        </pc:cxnChg>
        <pc:cxnChg chg="mod replId">
          <ac:chgData name="Mcelyea, Rebecca" userId="413ff716-d0b6-4540-9bc5-4f39d4a742db" providerId="ADAL" clId="{4422A55C-876D-46B8-8082-A6395BC25633}" dt="2026-01-06T18:32:56.007" v="631" actId="26606"/>
          <ac:cxnSpMkLst>
            <pc:docMk/>
            <pc:sldMk cId="0" sldId="269"/>
            <ac:cxnSpMk id="15" creationId="{4AA9279A-AD34-474C-834E-6BF658144A53}"/>
          </ac:cxnSpMkLst>
        </pc:cxnChg>
        <pc:cxnChg chg="mod replId">
          <ac:chgData name="Mcelyea, Rebecca" userId="413ff716-d0b6-4540-9bc5-4f39d4a742db" providerId="ADAL" clId="{4422A55C-876D-46B8-8082-A6395BC25633}" dt="2026-01-06T18:32:56.007" v="631" actId="26606"/>
          <ac:cxnSpMkLst>
            <pc:docMk/>
            <pc:sldMk cId="0" sldId="269"/>
            <ac:cxnSpMk id="16" creationId="{B3589559-7D9A-4ECD-90BB-A5565E2DAE73}"/>
          </ac:cxnSpMkLst>
        </pc:cxnChg>
        <pc:cxnChg chg="add del">
          <ac:chgData name="Mcelyea, Rebecca" userId="413ff716-d0b6-4540-9bc5-4f39d4a742db" providerId="ADAL" clId="{4422A55C-876D-46B8-8082-A6395BC25633}" dt="2026-01-06T18:42:46.363" v="828" actId="26606"/>
          <ac:cxnSpMkLst>
            <pc:docMk/>
            <pc:sldMk cId="0" sldId="269"/>
            <ac:cxnSpMk id="20" creationId="{FE1A49CE-B63D-457A-A180-1C883E1A63D2}"/>
          </ac:cxnSpMkLst>
        </pc:cxnChg>
        <pc:cxnChg chg="del">
          <ac:chgData name="Mcelyea, Rebecca" userId="413ff716-d0b6-4540-9bc5-4f39d4a742db" providerId="ADAL" clId="{4422A55C-876D-46B8-8082-A6395BC25633}" dt="2026-01-06T18:42:52.162" v="829" actId="26606"/>
          <ac:cxnSpMkLst>
            <pc:docMk/>
            <pc:sldMk cId="0" sldId="269"/>
            <ac:cxnSpMk id="22" creationId="{D259FEF2-F6A5-442F-BA10-4E39EECD0ABE}"/>
          </ac:cxnSpMkLst>
        </pc:cxnChg>
        <pc:cxnChg chg="mod replId">
          <ac:chgData name="Mcelyea, Rebecca" userId="413ff716-d0b6-4540-9bc5-4f39d4a742db" providerId="ADAL" clId="{4422A55C-876D-46B8-8082-A6395BC25633}" dt="2026-01-06T18:32:56.007" v="631" actId="26606"/>
          <ac:cxnSpMkLst>
            <pc:docMk/>
            <pc:sldMk cId="0" sldId="269"/>
            <ac:cxnSpMk id="30" creationId="{89B74739-D423-4F25-A976-0A6CD86D1733}"/>
          </ac:cxnSpMkLst>
        </pc:cxnChg>
        <pc:cxnChg chg="mod replId">
          <ac:chgData name="Mcelyea, Rebecca" userId="413ff716-d0b6-4540-9bc5-4f39d4a742db" providerId="ADAL" clId="{4422A55C-876D-46B8-8082-A6395BC25633}" dt="2026-01-06T18:32:56.007" v="631" actId="26606"/>
          <ac:cxnSpMkLst>
            <pc:docMk/>
            <pc:sldMk cId="0" sldId="269"/>
            <ac:cxnSpMk id="31" creationId="{6018E700-FF08-42AA-9237-24E7A74AD380}"/>
          </ac:cxnSpMkLst>
        </pc:cxnChg>
        <pc:cxnChg chg="mod replId">
          <ac:chgData name="Mcelyea, Rebecca" userId="413ff716-d0b6-4540-9bc5-4f39d4a742db" providerId="ADAL" clId="{4422A55C-876D-46B8-8082-A6395BC25633}" dt="2026-01-06T18:32:56.007" v="631" actId="26606"/>
          <ac:cxnSpMkLst>
            <pc:docMk/>
            <pc:sldMk cId="0" sldId="269"/>
            <ac:cxnSpMk id="33" creationId="{15089B9D-BA8D-4A64-B95F-33940D9D6864}"/>
          </ac:cxnSpMkLst>
        </pc:cxnChg>
        <pc:cxnChg chg="add del">
          <ac:chgData name="Mcelyea, Rebecca" userId="413ff716-d0b6-4540-9bc5-4f39d4a742db" providerId="ADAL" clId="{4422A55C-876D-46B8-8082-A6395BC25633}" dt="2026-01-06T18:42:59.061" v="831" actId="26606"/>
          <ac:cxnSpMkLst>
            <pc:docMk/>
            <pc:sldMk cId="0" sldId="269"/>
            <ac:cxnSpMk id="34" creationId="{D259FEF2-F6A5-442F-BA10-4E39EECD0ABE}"/>
          </ac:cxnSpMkLst>
        </pc:cxnChg>
        <pc:cxnChg chg="mod replId">
          <ac:chgData name="Mcelyea, Rebecca" userId="413ff716-d0b6-4540-9bc5-4f39d4a742db" providerId="ADAL" clId="{4422A55C-876D-46B8-8082-A6395BC25633}" dt="2026-01-06T18:32:56.007" v="631" actId="26606"/>
          <ac:cxnSpMkLst>
            <pc:docMk/>
            <pc:sldMk cId="0" sldId="269"/>
            <ac:cxnSpMk id="38" creationId="{8FE97852-3A18-4317-B17E-8C45174F96F9}"/>
          </ac:cxnSpMkLst>
        </pc:cxnChg>
        <pc:cxnChg chg="mod replId">
          <ac:chgData name="Mcelyea, Rebecca" userId="413ff716-d0b6-4540-9bc5-4f39d4a742db" providerId="ADAL" clId="{4422A55C-876D-46B8-8082-A6395BC25633}" dt="2026-01-06T18:32:56.007" v="631" actId="26606"/>
          <ac:cxnSpMkLst>
            <pc:docMk/>
            <pc:sldMk cId="0" sldId="269"/>
            <ac:cxnSpMk id="39" creationId="{F9D0BC6E-6D0B-4589-B1BF-372BAA383950}"/>
          </ac:cxnSpMkLst>
        </pc:cxnChg>
        <pc:cxnChg chg="mod replId">
          <ac:chgData name="Mcelyea, Rebecca" userId="413ff716-d0b6-4540-9bc5-4f39d4a742db" providerId="ADAL" clId="{4422A55C-876D-46B8-8082-A6395BC25633}" dt="2026-01-06T18:32:56.007" v="631" actId="26606"/>
          <ac:cxnSpMkLst>
            <pc:docMk/>
            <pc:sldMk cId="0" sldId="269"/>
            <ac:cxnSpMk id="40" creationId="{530B892E-E062-4B0A-B79E-E55D36EC9AEB}"/>
          </ac:cxnSpMkLst>
        </pc:cxnChg>
        <pc:cxnChg chg="mod replId">
          <ac:chgData name="Mcelyea, Rebecca" userId="413ff716-d0b6-4540-9bc5-4f39d4a742db" providerId="ADAL" clId="{4422A55C-876D-46B8-8082-A6395BC25633}" dt="2026-01-06T18:32:56.007" v="631" actId="26606"/>
          <ac:cxnSpMkLst>
            <pc:docMk/>
            <pc:sldMk cId="0" sldId="269"/>
            <ac:cxnSpMk id="41" creationId="{8D1A4DF9-C28A-4C0A-B273-702F0C4880FF}"/>
          </ac:cxnSpMkLst>
        </pc:cxnChg>
      </pc:sldChg>
      <pc:sldChg chg="addSp delSp modSp mod setBg setClrOvrMap delDesignElem">
        <pc:chgData name="Mcelyea, Rebecca" userId="413ff716-d0b6-4540-9bc5-4f39d4a742db" providerId="ADAL" clId="{4422A55C-876D-46B8-8082-A6395BC25633}" dt="2026-01-06T20:53:36.098" v="837" actId="26606"/>
        <pc:sldMkLst>
          <pc:docMk/>
          <pc:sldMk cId="0" sldId="270"/>
        </pc:sldMkLst>
        <pc:spChg chg="mod">
          <ac:chgData name="Mcelyea, Rebecca" userId="413ff716-d0b6-4540-9bc5-4f39d4a742db" providerId="ADAL" clId="{4422A55C-876D-46B8-8082-A6395BC25633}" dt="2026-01-06T20:53:36.098" v="837" actId="26606"/>
          <ac:spMkLst>
            <pc:docMk/>
            <pc:sldMk cId="0" sldId="270"/>
            <ac:spMk id="2" creationId="{00000000-0000-0000-0000-000000000000}"/>
          </ac:spMkLst>
        </pc:spChg>
        <pc:spChg chg="add del">
          <ac:chgData name="Mcelyea, Rebecca" userId="413ff716-d0b6-4540-9bc5-4f39d4a742db" providerId="ADAL" clId="{4422A55C-876D-46B8-8082-A6395BC25633}" dt="2026-01-06T18:33:55.619" v="655"/>
          <ac:spMkLst>
            <pc:docMk/>
            <pc:sldMk cId="0" sldId="270"/>
            <ac:spMk id="9" creationId="{A3EFF7B1-6CB7-47D1-AD37-B870CA2B2151}"/>
          </ac:spMkLst>
        </pc:spChg>
        <pc:spChg chg="add">
          <ac:chgData name="Mcelyea, Rebecca" userId="413ff716-d0b6-4540-9bc5-4f39d4a742db" providerId="ADAL" clId="{4422A55C-876D-46B8-8082-A6395BC25633}" dt="2026-01-06T20:53:36.098" v="837" actId="26606"/>
          <ac:spMkLst>
            <pc:docMk/>
            <pc:sldMk cId="0" sldId="270"/>
            <ac:spMk id="10" creationId="{482E7304-2AC2-4A5C-924D-A6AC3FFC5EAC}"/>
          </ac:spMkLst>
        </pc:spChg>
        <pc:spChg chg="add del">
          <ac:chgData name="Mcelyea, Rebecca" userId="413ff716-d0b6-4540-9bc5-4f39d4a742db" providerId="ADAL" clId="{4422A55C-876D-46B8-8082-A6395BC25633}" dt="2026-01-06T18:33:55.619" v="655"/>
          <ac:spMkLst>
            <pc:docMk/>
            <pc:sldMk cId="0" sldId="270"/>
            <ac:spMk id="11" creationId="{7FA2962B-21B6-4689-A95D-A8FF6ADE47F1}"/>
          </ac:spMkLst>
        </pc:spChg>
        <pc:spChg chg="add">
          <ac:chgData name="Mcelyea, Rebecca" userId="413ff716-d0b6-4540-9bc5-4f39d4a742db" providerId="ADAL" clId="{4422A55C-876D-46B8-8082-A6395BC25633}" dt="2026-01-06T20:53:36.098" v="837" actId="26606"/>
          <ac:spMkLst>
            <pc:docMk/>
            <pc:sldMk cId="0" sldId="270"/>
            <ac:spMk id="14" creationId="{A3C183B1-1D4B-4E3D-A02E-A426E3BFA016}"/>
          </ac:spMkLst>
        </pc:spChg>
        <pc:spChg chg="add del">
          <ac:chgData name="Mcelyea, Rebecca" userId="413ff716-d0b6-4540-9bc5-4f39d4a742db" providerId="ADAL" clId="{4422A55C-876D-46B8-8082-A6395BC25633}" dt="2026-01-06T18:33:55.619" v="655"/>
          <ac:spMkLst>
            <pc:docMk/>
            <pc:sldMk cId="0" sldId="270"/>
            <ac:spMk id="27" creationId="{A00D2CE1-35C1-46E6-BD59-CEE668BD90F4}"/>
          </ac:spMkLst>
        </pc:spChg>
        <pc:spChg chg="add del">
          <ac:chgData name="Mcelyea, Rebecca" userId="413ff716-d0b6-4540-9bc5-4f39d4a742db" providerId="ADAL" clId="{4422A55C-876D-46B8-8082-A6395BC25633}" dt="2026-01-06T18:33:55.619" v="655"/>
          <ac:spMkLst>
            <pc:docMk/>
            <pc:sldMk cId="0" sldId="270"/>
            <ac:spMk id="35" creationId="{E18403B7-F2C7-4C07-8522-21C31910902C}"/>
          </ac:spMkLst>
        </pc:spChg>
        <pc:grpChg chg="add del">
          <ac:chgData name="Mcelyea, Rebecca" userId="413ff716-d0b6-4540-9bc5-4f39d4a742db" providerId="ADAL" clId="{4422A55C-876D-46B8-8082-A6395BC25633}" dt="2026-01-06T18:33:55.619" v="655"/>
          <ac:grpSpMkLst>
            <pc:docMk/>
            <pc:sldMk cId="0" sldId="270"/>
            <ac:grpSpMk id="13" creationId="{A745280D-ED36-41FE-8EB1-CE597C99CFE8}"/>
          </ac:grpSpMkLst>
        </pc:grpChg>
        <pc:grpChg chg="add del">
          <ac:chgData name="Mcelyea, Rebecca" userId="413ff716-d0b6-4540-9bc5-4f39d4a742db" providerId="ADAL" clId="{4422A55C-876D-46B8-8082-A6395BC25633}" dt="2026-01-06T18:33:55.619" v="655"/>
          <ac:grpSpMkLst>
            <pc:docMk/>
            <pc:sldMk cId="0" sldId="270"/>
            <ac:grpSpMk id="19" creationId="{80E95A5C-1E97-41C3-9DEC-245FF6DEBF1F}"/>
          </ac:grpSpMkLst>
        </pc:grpChg>
        <pc:grpChg chg="add del">
          <ac:chgData name="Mcelyea, Rebecca" userId="413ff716-d0b6-4540-9bc5-4f39d4a742db" providerId="ADAL" clId="{4422A55C-876D-46B8-8082-A6395BC25633}" dt="2026-01-06T18:33:55.619" v="655"/>
          <ac:grpSpMkLst>
            <pc:docMk/>
            <pc:sldMk cId="0" sldId="270"/>
            <ac:grpSpMk id="29" creationId="{A58DCE86-9AE1-46D1-96D6-04B8B3EDF6FA}"/>
          </ac:grpSpMkLst>
        </pc:grpChg>
        <pc:grpChg chg="del">
          <ac:chgData name="Mcelyea, Rebecca" userId="413ff716-d0b6-4540-9bc5-4f39d4a742db" providerId="ADAL" clId="{4422A55C-876D-46B8-8082-A6395BC25633}" dt="2026-01-06T18:33:55.619" v="655"/>
          <ac:grpSpMkLst>
            <pc:docMk/>
            <pc:sldMk cId="0" sldId="270"/>
            <ac:grpSpMk id="37" creationId="{23B58CC6-A99E-43AF-A467-256F19287FB8}"/>
          </ac:grpSpMkLst>
        </pc:grpChg>
        <pc:graphicFrameChg chg="add mod modGraphic">
          <ac:chgData name="Mcelyea, Rebecca" userId="413ff716-d0b6-4540-9bc5-4f39d4a742db" providerId="ADAL" clId="{4422A55C-876D-46B8-8082-A6395BC25633}" dt="2026-01-06T20:53:36.098" v="837" actId="26606"/>
          <ac:graphicFrameMkLst>
            <pc:docMk/>
            <pc:sldMk cId="0" sldId="270"/>
            <ac:graphicFrameMk id="5" creationId="{15A98499-8DB3-CB1F-6E36-FBACA498EB16}"/>
          </ac:graphicFrameMkLst>
        </pc:graphicFrameChg>
        <pc:cxnChg chg="add">
          <ac:chgData name="Mcelyea, Rebecca" userId="413ff716-d0b6-4540-9bc5-4f39d4a742db" providerId="ADAL" clId="{4422A55C-876D-46B8-8082-A6395BC25633}" dt="2026-01-06T20:53:36.098" v="837" actId="26606"/>
          <ac:cxnSpMkLst>
            <pc:docMk/>
            <pc:sldMk cId="0" sldId="270"/>
            <ac:cxnSpMk id="12" creationId="{D259FEF2-F6A5-442F-BA10-4E39EECD0ABE}"/>
          </ac:cxnSpMkLst>
        </pc:cxnChg>
      </pc:sldChg>
      <pc:sldChg chg="addSp delSp modSp new mod setBg setClrOvrMap delDesignElem">
        <pc:chgData name="Mcelyea, Rebecca" userId="413ff716-d0b6-4540-9bc5-4f39d4a742db" providerId="ADAL" clId="{4422A55C-876D-46B8-8082-A6395BC25633}" dt="2026-01-06T18:41:19.208" v="820" actId="27636"/>
        <pc:sldMkLst>
          <pc:docMk/>
          <pc:sldMk cId="2576327124" sldId="271"/>
        </pc:sldMkLst>
        <pc:spChg chg="mod">
          <ac:chgData name="Mcelyea, Rebecca" userId="413ff716-d0b6-4540-9bc5-4f39d4a742db" providerId="ADAL" clId="{4422A55C-876D-46B8-8082-A6395BC25633}" dt="2026-01-06T18:41:19.189" v="819" actId="26606"/>
          <ac:spMkLst>
            <pc:docMk/>
            <pc:sldMk cId="2576327124" sldId="271"/>
            <ac:spMk id="2" creationId="{12B1F31B-45C5-5655-D3DF-6D7A7E231EC3}"/>
          </ac:spMkLst>
        </pc:spChg>
        <pc:spChg chg="mod">
          <ac:chgData name="Mcelyea, Rebecca" userId="413ff716-d0b6-4540-9bc5-4f39d4a742db" providerId="ADAL" clId="{4422A55C-876D-46B8-8082-A6395BC25633}" dt="2026-01-06T18:41:19.208" v="820" actId="27636"/>
          <ac:spMkLst>
            <pc:docMk/>
            <pc:sldMk cId="2576327124" sldId="271"/>
            <ac:spMk id="3" creationId="{CF5BBB42-8C53-ED77-951E-4037ED434BBB}"/>
          </ac:spMkLst>
        </pc:spChg>
        <pc:spChg chg="add del">
          <ac:chgData name="Mcelyea, Rebecca" userId="413ff716-d0b6-4540-9bc5-4f39d4a742db" providerId="ADAL" clId="{4422A55C-876D-46B8-8082-A6395BC25633}" dt="2026-01-06T18:33:55.619" v="655"/>
          <ac:spMkLst>
            <pc:docMk/>
            <pc:sldMk cId="2576327124" sldId="271"/>
            <ac:spMk id="8" creationId="{1B15ED52-F352-441B-82BF-E0EA34836D08}"/>
          </ac:spMkLst>
        </pc:spChg>
        <pc:spChg chg="add del">
          <ac:chgData name="Mcelyea, Rebecca" userId="413ff716-d0b6-4540-9bc5-4f39d4a742db" providerId="ADAL" clId="{4422A55C-876D-46B8-8082-A6395BC25633}" dt="2026-01-06T18:33:55.619" v="655"/>
          <ac:spMkLst>
            <pc:docMk/>
            <pc:sldMk cId="2576327124" sldId="271"/>
            <ac:spMk id="10" creationId="{3B2E3793-BFE6-45A2-9B7B-E18844431C99}"/>
          </ac:spMkLst>
        </pc:spChg>
        <pc:spChg chg="add del">
          <ac:chgData name="Mcelyea, Rebecca" userId="413ff716-d0b6-4540-9bc5-4f39d4a742db" providerId="ADAL" clId="{4422A55C-876D-46B8-8082-A6395BC25633}" dt="2026-01-06T18:33:55.619" v="655"/>
          <ac:spMkLst>
            <pc:docMk/>
            <pc:sldMk cId="2576327124" sldId="271"/>
            <ac:spMk id="12" creationId="{BC4C4868-CB8F-4AF9-9CDB-8108F2C19B67}"/>
          </ac:spMkLst>
        </pc:spChg>
        <pc:spChg chg="add del">
          <ac:chgData name="Mcelyea, Rebecca" userId="413ff716-d0b6-4540-9bc5-4f39d4a742db" providerId="ADAL" clId="{4422A55C-876D-46B8-8082-A6395BC25633}" dt="2026-01-06T18:33:55.619" v="655"/>
          <ac:spMkLst>
            <pc:docMk/>
            <pc:sldMk cId="2576327124" sldId="271"/>
            <ac:spMk id="14" creationId="{375E0459-6403-40CD-989D-56A4407CA12E}"/>
          </ac:spMkLst>
        </pc:spChg>
        <pc:spChg chg="add del">
          <ac:chgData name="Mcelyea, Rebecca" userId="413ff716-d0b6-4540-9bc5-4f39d4a742db" providerId="ADAL" clId="{4422A55C-876D-46B8-8082-A6395BC25633}" dt="2026-01-06T18:33:55.619" v="655"/>
          <ac:spMkLst>
            <pc:docMk/>
            <pc:sldMk cId="2576327124" sldId="271"/>
            <ac:spMk id="16" creationId="{53E5B1A8-3AC9-4BD1-9BBC-78CA94F2D1BA}"/>
          </ac:spMkLst>
        </pc:spChg>
      </pc:sldChg>
    </pc:docChg>
  </pc:docChgLst>
  <pc:docChgLst>
    <pc:chgData name="Mcelyea, Rebecca" userId="413ff716-d0b6-4540-9bc5-4f39d4a742db" providerId="ADAL" clId="{B23355A2-3E3B-435B-8E9B-8E4CB128D922}"/>
    <pc:docChg chg="undo custSel modSld">
      <pc:chgData name="Mcelyea, Rebecca" userId="413ff716-d0b6-4540-9bc5-4f39d4a742db" providerId="ADAL" clId="{B23355A2-3E3B-435B-8E9B-8E4CB128D922}" dt="2026-01-04T19:55:28.032" v="18" actId="12100"/>
      <pc:docMkLst>
        <pc:docMk/>
      </pc:docMkLst>
      <pc:sldChg chg="addSp delSp modSp mod">
        <pc:chgData name="Mcelyea, Rebecca" userId="413ff716-d0b6-4540-9bc5-4f39d4a742db" providerId="ADAL" clId="{B23355A2-3E3B-435B-8E9B-8E4CB128D922}" dt="2026-01-04T19:55:28.032" v="18" actId="12100"/>
        <pc:sldMkLst>
          <pc:docMk/>
          <pc:sldMk cId="0" sldId="259"/>
        </pc:sldMkLst>
        <pc:spChg chg="add mod">
          <ac:chgData name="Mcelyea, Rebecca" userId="413ff716-d0b6-4540-9bc5-4f39d4a742db" providerId="ADAL" clId="{B23355A2-3E3B-435B-8E9B-8E4CB128D922}" dt="2026-01-04T19:52:36.342" v="4" actId="1076"/>
          <ac:spMkLst>
            <pc:docMk/>
            <pc:sldMk cId="0" sldId="259"/>
            <ac:spMk id="3" creationId="{F3724D4B-34ED-1293-7FC7-83F15BCDF4F7}"/>
          </ac:spMkLst>
        </pc:spChg>
        <pc:graphicFrameChg chg="modGraphic">
          <ac:chgData name="Mcelyea, Rebecca" userId="413ff716-d0b6-4540-9bc5-4f39d4a742db" providerId="ADAL" clId="{B23355A2-3E3B-435B-8E9B-8E4CB128D922}" dt="2026-01-04T19:55:28.032" v="18" actId="12100"/>
          <ac:graphicFrameMkLst>
            <pc:docMk/>
            <pc:sldMk cId="0" sldId="259"/>
            <ac:graphicFrameMk id="5" creationId="{2860B9A0-D679-43FE-3DF1-7E1AC7307015}"/>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10.xml.rels><?xml version="1.0" encoding="UTF-8" standalone="yes"?>
<Relationships xmlns="http://schemas.openxmlformats.org/package/2006/relationships"><Relationship Id="rId1" Type="http://schemas.openxmlformats.org/officeDocument/2006/relationships/hyperlink" Target="https://www.ostomy.org/understanding-the-medicare-competitive-bidding-proposal/"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10.xml.rels><?xml version="1.0" encoding="UTF-8" standalone="yes"?>
<Relationships xmlns="http://schemas.openxmlformats.org/package/2006/relationships"><Relationship Id="rId1" Type="http://schemas.openxmlformats.org/officeDocument/2006/relationships/hyperlink" Target="https://www.ostomy.org/understanding-the-medicare-competitive-bidding-proposal/"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B60BB-8734-4F53-8059-43C77D4E986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1872D97-AE4A-49E4-9776-5DC26EE12614}">
      <dgm:prSet/>
      <dgm:spPr/>
      <dgm:t>
        <a:bodyPr/>
        <a:lstStyle/>
        <a:p>
          <a:pPr>
            <a:lnSpc>
              <a:spcPct val="100000"/>
            </a:lnSpc>
          </a:pPr>
          <a:r>
            <a:rPr lang="en-US"/>
            <a:t>• Recent federal rule change</a:t>
          </a:r>
        </a:p>
      </dgm:t>
    </dgm:pt>
    <dgm:pt modelId="{AFE94D0C-8F0B-4F7A-851F-B0FFC4DE590A}" type="parTrans" cxnId="{E652477F-7046-4110-932C-E01A916F7D1C}">
      <dgm:prSet/>
      <dgm:spPr/>
      <dgm:t>
        <a:bodyPr/>
        <a:lstStyle/>
        <a:p>
          <a:endParaRPr lang="en-US"/>
        </a:p>
      </dgm:t>
    </dgm:pt>
    <dgm:pt modelId="{29225153-51A8-45C6-A19D-5B0C1B5D6E51}" type="sibTrans" cxnId="{E652477F-7046-4110-932C-E01A916F7D1C}">
      <dgm:prSet/>
      <dgm:spPr/>
      <dgm:t>
        <a:bodyPr/>
        <a:lstStyle/>
        <a:p>
          <a:endParaRPr lang="en-US"/>
        </a:p>
      </dgm:t>
    </dgm:pt>
    <dgm:pt modelId="{7209A47D-4937-4D61-9ABD-56397222C29F}">
      <dgm:prSet/>
      <dgm:spPr/>
      <dgm:t>
        <a:bodyPr/>
        <a:lstStyle/>
        <a:p>
          <a:pPr>
            <a:lnSpc>
              <a:spcPct val="100000"/>
            </a:lnSpc>
          </a:pPr>
          <a:r>
            <a:rPr lang="en-US"/>
            <a:t>• Affects future handling of ostomy supplies</a:t>
          </a:r>
        </a:p>
      </dgm:t>
    </dgm:pt>
    <dgm:pt modelId="{EBCA2A0E-B76A-4DC6-9397-02896B0F30FB}" type="parTrans" cxnId="{00385222-C75B-44DF-B3C7-404A9C448C9B}">
      <dgm:prSet/>
      <dgm:spPr/>
      <dgm:t>
        <a:bodyPr/>
        <a:lstStyle/>
        <a:p>
          <a:endParaRPr lang="en-US"/>
        </a:p>
      </dgm:t>
    </dgm:pt>
    <dgm:pt modelId="{103003F9-ECE8-4E55-BDA1-954A05D0E1B3}" type="sibTrans" cxnId="{00385222-C75B-44DF-B3C7-404A9C448C9B}">
      <dgm:prSet/>
      <dgm:spPr/>
      <dgm:t>
        <a:bodyPr/>
        <a:lstStyle/>
        <a:p>
          <a:endParaRPr lang="en-US"/>
        </a:p>
      </dgm:t>
    </dgm:pt>
    <dgm:pt modelId="{8735D275-F8F9-428C-893D-E2F2D8145DAB}">
      <dgm:prSet/>
      <dgm:spPr/>
      <dgm:t>
        <a:bodyPr/>
        <a:lstStyle/>
        <a:p>
          <a:pPr>
            <a:lnSpc>
              <a:spcPct val="100000"/>
            </a:lnSpc>
          </a:pPr>
          <a:r>
            <a:rPr lang="en-US"/>
            <a:t>• Goal: clarity, reassurance, and questions</a:t>
          </a:r>
        </a:p>
      </dgm:t>
    </dgm:pt>
    <dgm:pt modelId="{68318217-DD89-4629-BAFC-6A8E7A918AE3}" type="parTrans" cxnId="{7E647D1E-0B54-4450-81C7-585CC7101D1D}">
      <dgm:prSet/>
      <dgm:spPr/>
      <dgm:t>
        <a:bodyPr/>
        <a:lstStyle/>
        <a:p>
          <a:endParaRPr lang="en-US"/>
        </a:p>
      </dgm:t>
    </dgm:pt>
    <dgm:pt modelId="{76E82C5F-C7E3-4528-9393-257A42C85FA3}" type="sibTrans" cxnId="{7E647D1E-0B54-4450-81C7-585CC7101D1D}">
      <dgm:prSet/>
      <dgm:spPr/>
      <dgm:t>
        <a:bodyPr/>
        <a:lstStyle/>
        <a:p>
          <a:endParaRPr lang="en-US"/>
        </a:p>
      </dgm:t>
    </dgm:pt>
    <dgm:pt modelId="{06DF822F-EF5B-456A-8FEF-95DC3B585F8F}" type="pres">
      <dgm:prSet presAssocID="{4D0B60BB-8734-4F53-8059-43C77D4E986B}" presName="root" presStyleCnt="0">
        <dgm:presLayoutVars>
          <dgm:dir/>
          <dgm:resizeHandles val="exact"/>
        </dgm:presLayoutVars>
      </dgm:prSet>
      <dgm:spPr/>
    </dgm:pt>
    <dgm:pt modelId="{68E826A0-8E18-40F1-861F-4624B7FBE735}" type="pres">
      <dgm:prSet presAssocID="{71872D97-AE4A-49E4-9776-5DC26EE12614}" presName="compNode" presStyleCnt="0"/>
      <dgm:spPr/>
    </dgm:pt>
    <dgm:pt modelId="{0168B82E-C446-42C1-BFFF-AD4F9A3A5BA7}" type="pres">
      <dgm:prSet presAssocID="{71872D97-AE4A-49E4-9776-5DC26EE1261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9270BCA0-6DCA-40A4-B05D-A290CFBE3B6C}" type="pres">
      <dgm:prSet presAssocID="{71872D97-AE4A-49E4-9776-5DC26EE12614}" presName="spaceRect" presStyleCnt="0"/>
      <dgm:spPr/>
    </dgm:pt>
    <dgm:pt modelId="{7947E213-352C-4EB2-89B9-407E7AF3C977}" type="pres">
      <dgm:prSet presAssocID="{71872D97-AE4A-49E4-9776-5DC26EE12614}" presName="textRect" presStyleLbl="revTx" presStyleIdx="0" presStyleCnt="3">
        <dgm:presLayoutVars>
          <dgm:chMax val="1"/>
          <dgm:chPref val="1"/>
        </dgm:presLayoutVars>
      </dgm:prSet>
      <dgm:spPr/>
    </dgm:pt>
    <dgm:pt modelId="{07BA69C7-57C1-45CD-9C20-FC8363F436AC}" type="pres">
      <dgm:prSet presAssocID="{29225153-51A8-45C6-A19D-5B0C1B5D6E51}" presName="sibTrans" presStyleCnt="0"/>
      <dgm:spPr/>
    </dgm:pt>
    <dgm:pt modelId="{5C68C3CD-0E22-4CFE-8348-752E9EE97ACC}" type="pres">
      <dgm:prSet presAssocID="{7209A47D-4937-4D61-9ABD-56397222C29F}" presName="compNode" presStyleCnt="0"/>
      <dgm:spPr/>
    </dgm:pt>
    <dgm:pt modelId="{AFAA985F-91A3-4B14-B934-AC2B0F29F1EE}" type="pres">
      <dgm:prSet presAssocID="{7209A47D-4937-4D61-9ABD-56397222C29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x trolley"/>
        </a:ext>
      </dgm:extLst>
    </dgm:pt>
    <dgm:pt modelId="{CC8972DA-F8EB-420C-A159-1B0E21964DDC}" type="pres">
      <dgm:prSet presAssocID="{7209A47D-4937-4D61-9ABD-56397222C29F}" presName="spaceRect" presStyleCnt="0"/>
      <dgm:spPr/>
    </dgm:pt>
    <dgm:pt modelId="{EB0EFE6A-187F-48E4-9C20-A0D483E3E5DA}" type="pres">
      <dgm:prSet presAssocID="{7209A47D-4937-4D61-9ABD-56397222C29F}" presName="textRect" presStyleLbl="revTx" presStyleIdx="1" presStyleCnt="3">
        <dgm:presLayoutVars>
          <dgm:chMax val="1"/>
          <dgm:chPref val="1"/>
        </dgm:presLayoutVars>
      </dgm:prSet>
      <dgm:spPr/>
    </dgm:pt>
    <dgm:pt modelId="{E5C7003F-462A-480F-A525-7EEE4B0C4ECF}" type="pres">
      <dgm:prSet presAssocID="{103003F9-ECE8-4E55-BDA1-954A05D0E1B3}" presName="sibTrans" presStyleCnt="0"/>
      <dgm:spPr/>
    </dgm:pt>
    <dgm:pt modelId="{7084B58B-18FA-4A36-BD98-EEA00C844BF0}" type="pres">
      <dgm:prSet presAssocID="{8735D275-F8F9-428C-893D-E2F2D8145DAB}" presName="compNode" presStyleCnt="0"/>
      <dgm:spPr/>
    </dgm:pt>
    <dgm:pt modelId="{F4A9745B-9E70-4691-B8B9-33276C028EBA}" type="pres">
      <dgm:prSet presAssocID="{8735D275-F8F9-428C-893D-E2F2D8145DA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yes"/>
        </a:ext>
      </dgm:extLst>
    </dgm:pt>
    <dgm:pt modelId="{6BC7F4C1-F6E4-4E2B-8DA0-3199B0973DE1}" type="pres">
      <dgm:prSet presAssocID="{8735D275-F8F9-428C-893D-E2F2D8145DAB}" presName="spaceRect" presStyleCnt="0"/>
      <dgm:spPr/>
    </dgm:pt>
    <dgm:pt modelId="{BEE9FBE9-C125-4626-B7AC-93EAB7F9328F}" type="pres">
      <dgm:prSet presAssocID="{8735D275-F8F9-428C-893D-E2F2D8145DAB}" presName="textRect" presStyleLbl="revTx" presStyleIdx="2" presStyleCnt="3">
        <dgm:presLayoutVars>
          <dgm:chMax val="1"/>
          <dgm:chPref val="1"/>
        </dgm:presLayoutVars>
      </dgm:prSet>
      <dgm:spPr/>
    </dgm:pt>
  </dgm:ptLst>
  <dgm:cxnLst>
    <dgm:cxn modelId="{7E647D1E-0B54-4450-81C7-585CC7101D1D}" srcId="{4D0B60BB-8734-4F53-8059-43C77D4E986B}" destId="{8735D275-F8F9-428C-893D-E2F2D8145DAB}" srcOrd="2" destOrd="0" parTransId="{68318217-DD89-4629-BAFC-6A8E7A918AE3}" sibTransId="{76E82C5F-C7E3-4528-9393-257A42C85FA3}"/>
    <dgm:cxn modelId="{00385222-C75B-44DF-B3C7-404A9C448C9B}" srcId="{4D0B60BB-8734-4F53-8059-43C77D4E986B}" destId="{7209A47D-4937-4D61-9ABD-56397222C29F}" srcOrd="1" destOrd="0" parTransId="{EBCA2A0E-B76A-4DC6-9397-02896B0F30FB}" sibTransId="{103003F9-ECE8-4E55-BDA1-954A05D0E1B3}"/>
    <dgm:cxn modelId="{12913E2E-EE0A-4300-B713-F147611041F7}" type="presOf" srcId="{7209A47D-4937-4D61-9ABD-56397222C29F}" destId="{EB0EFE6A-187F-48E4-9C20-A0D483E3E5DA}" srcOrd="0" destOrd="0" presId="urn:microsoft.com/office/officeart/2018/2/layout/IconLabelList"/>
    <dgm:cxn modelId="{13195431-BC25-4451-AA88-0A00EDE48C03}" type="presOf" srcId="{4D0B60BB-8734-4F53-8059-43C77D4E986B}" destId="{06DF822F-EF5B-456A-8FEF-95DC3B585F8F}" srcOrd="0" destOrd="0" presId="urn:microsoft.com/office/officeart/2018/2/layout/IconLabelList"/>
    <dgm:cxn modelId="{69967D3D-B119-4B4A-95DC-C546F9FA796A}" type="presOf" srcId="{8735D275-F8F9-428C-893D-E2F2D8145DAB}" destId="{BEE9FBE9-C125-4626-B7AC-93EAB7F9328F}" srcOrd="0" destOrd="0" presId="urn:microsoft.com/office/officeart/2018/2/layout/IconLabelList"/>
    <dgm:cxn modelId="{E652477F-7046-4110-932C-E01A916F7D1C}" srcId="{4D0B60BB-8734-4F53-8059-43C77D4E986B}" destId="{71872D97-AE4A-49E4-9776-5DC26EE12614}" srcOrd="0" destOrd="0" parTransId="{AFE94D0C-8F0B-4F7A-851F-B0FFC4DE590A}" sibTransId="{29225153-51A8-45C6-A19D-5B0C1B5D6E51}"/>
    <dgm:cxn modelId="{775E10E3-31A9-472E-848F-845A87598F3F}" type="presOf" srcId="{71872D97-AE4A-49E4-9776-5DC26EE12614}" destId="{7947E213-352C-4EB2-89B9-407E7AF3C977}" srcOrd="0" destOrd="0" presId="urn:microsoft.com/office/officeart/2018/2/layout/IconLabelList"/>
    <dgm:cxn modelId="{77A2CC07-3DA8-4D2A-A6A4-67903388CB73}" type="presParOf" srcId="{06DF822F-EF5B-456A-8FEF-95DC3B585F8F}" destId="{68E826A0-8E18-40F1-861F-4624B7FBE735}" srcOrd="0" destOrd="0" presId="urn:microsoft.com/office/officeart/2018/2/layout/IconLabelList"/>
    <dgm:cxn modelId="{DB068497-41EB-43C3-A116-F4D7F6949B21}" type="presParOf" srcId="{68E826A0-8E18-40F1-861F-4624B7FBE735}" destId="{0168B82E-C446-42C1-BFFF-AD4F9A3A5BA7}" srcOrd="0" destOrd="0" presId="urn:microsoft.com/office/officeart/2018/2/layout/IconLabelList"/>
    <dgm:cxn modelId="{1D17DF79-B9EA-4F2C-956C-44196BA194E6}" type="presParOf" srcId="{68E826A0-8E18-40F1-861F-4624B7FBE735}" destId="{9270BCA0-6DCA-40A4-B05D-A290CFBE3B6C}" srcOrd="1" destOrd="0" presId="urn:microsoft.com/office/officeart/2018/2/layout/IconLabelList"/>
    <dgm:cxn modelId="{E17C5B81-B295-4419-96E8-049DD90E7AF8}" type="presParOf" srcId="{68E826A0-8E18-40F1-861F-4624B7FBE735}" destId="{7947E213-352C-4EB2-89B9-407E7AF3C977}" srcOrd="2" destOrd="0" presId="urn:microsoft.com/office/officeart/2018/2/layout/IconLabelList"/>
    <dgm:cxn modelId="{01CC4760-4099-49B5-9046-B17D6BA070DE}" type="presParOf" srcId="{06DF822F-EF5B-456A-8FEF-95DC3B585F8F}" destId="{07BA69C7-57C1-45CD-9C20-FC8363F436AC}" srcOrd="1" destOrd="0" presId="urn:microsoft.com/office/officeart/2018/2/layout/IconLabelList"/>
    <dgm:cxn modelId="{E5C7BE0E-90FD-4FCA-A257-52701B2A9B71}" type="presParOf" srcId="{06DF822F-EF5B-456A-8FEF-95DC3B585F8F}" destId="{5C68C3CD-0E22-4CFE-8348-752E9EE97ACC}" srcOrd="2" destOrd="0" presId="urn:microsoft.com/office/officeart/2018/2/layout/IconLabelList"/>
    <dgm:cxn modelId="{63E4C5FF-7A20-4110-9145-18DEF3C090B4}" type="presParOf" srcId="{5C68C3CD-0E22-4CFE-8348-752E9EE97ACC}" destId="{AFAA985F-91A3-4B14-B934-AC2B0F29F1EE}" srcOrd="0" destOrd="0" presId="urn:microsoft.com/office/officeart/2018/2/layout/IconLabelList"/>
    <dgm:cxn modelId="{4C41E105-B0EF-41A3-A822-4D3AC99C73DB}" type="presParOf" srcId="{5C68C3CD-0E22-4CFE-8348-752E9EE97ACC}" destId="{CC8972DA-F8EB-420C-A159-1B0E21964DDC}" srcOrd="1" destOrd="0" presId="urn:microsoft.com/office/officeart/2018/2/layout/IconLabelList"/>
    <dgm:cxn modelId="{05B57A28-4E1C-40BE-A71B-07F671D5505E}" type="presParOf" srcId="{5C68C3CD-0E22-4CFE-8348-752E9EE97ACC}" destId="{EB0EFE6A-187F-48E4-9C20-A0D483E3E5DA}" srcOrd="2" destOrd="0" presId="urn:microsoft.com/office/officeart/2018/2/layout/IconLabelList"/>
    <dgm:cxn modelId="{ACBD8E05-DE4F-4148-99F7-7AE6C33EC771}" type="presParOf" srcId="{06DF822F-EF5B-456A-8FEF-95DC3B585F8F}" destId="{E5C7003F-462A-480F-A525-7EEE4B0C4ECF}" srcOrd="3" destOrd="0" presId="urn:microsoft.com/office/officeart/2018/2/layout/IconLabelList"/>
    <dgm:cxn modelId="{2BD07BDB-79CF-4111-9B58-7D480013CFA2}" type="presParOf" srcId="{06DF822F-EF5B-456A-8FEF-95DC3B585F8F}" destId="{7084B58B-18FA-4A36-BD98-EEA00C844BF0}" srcOrd="4" destOrd="0" presId="urn:microsoft.com/office/officeart/2018/2/layout/IconLabelList"/>
    <dgm:cxn modelId="{096FD2FB-E7BA-4D78-96B7-588F1929E81E}" type="presParOf" srcId="{7084B58B-18FA-4A36-BD98-EEA00C844BF0}" destId="{F4A9745B-9E70-4691-B8B9-33276C028EBA}" srcOrd="0" destOrd="0" presId="urn:microsoft.com/office/officeart/2018/2/layout/IconLabelList"/>
    <dgm:cxn modelId="{4EEF03AD-980E-4C8F-A0F6-01C136E1001D}" type="presParOf" srcId="{7084B58B-18FA-4A36-BD98-EEA00C844BF0}" destId="{6BC7F4C1-F6E4-4E2B-8DA0-3199B0973DE1}" srcOrd="1" destOrd="0" presId="urn:microsoft.com/office/officeart/2018/2/layout/IconLabelList"/>
    <dgm:cxn modelId="{3E05CD56-EBD9-4430-8B12-CB754107A5E1}" type="presParOf" srcId="{7084B58B-18FA-4A36-BD98-EEA00C844BF0}" destId="{BEE9FBE9-C125-4626-B7AC-93EAB7F9328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F3677D-86DB-479E-A05D-DD9DFC0BFF8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4580037-F3EE-4F49-B333-212E84C7103D}">
      <dgm:prSet/>
      <dgm:spPr/>
      <dgm:t>
        <a:bodyPr/>
        <a:lstStyle/>
        <a:p>
          <a:r>
            <a:rPr lang="en-US" dirty="0"/>
            <a:t>• CMS finalized a DMEPOS (Durable Medical </a:t>
          </a:r>
          <a:r>
            <a:rPr lang="en-US" dirty="0" err="1"/>
            <a:t>Equiptment</a:t>
          </a:r>
          <a:r>
            <a:rPr lang="en-US" dirty="0"/>
            <a:t>- DME, </a:t>
          </a:r>
          <a:r>
            <a:rPr lang="en-US" dirty="0" err="1"/>
            <a:t>Prothestic</a:t>
          </a:r>
          <a:r>
            <a:rPr lang="en-US" dirty="0"/>
            <a:t>-P, Orthotics-O, Supplies- S )  Competitive Bidding rule</a:t>
          </a:r>
        </a:p>
      </dgm:t>
    </dgm:pt>
    <dgm:pt modelId="{55D5F6AC-87BE-4917-8D49-6746247DA789}" type="parTrans" cxnId="{861F2B95-625B-40D4-92A6-9A2E1922DB75}">
      <dgm:prSet/>
      <dgm:spPr/>
      <dgm:t>
        <a:bodyPr/>
        <a:lstStyle/>
        <a:p>
          <a:endParaRPr lang="en-US"/>
        </a:p>
      </dgm:t>
    </dgm:pt>
    <dgm:pt modelId="{D4D86603-BF83-4A16-8726-1B9558E153B4}" type="sibTrans" cxnId="{861F2B95-625B-40D4-92A6-9A2E1922DB75}">
      <dgm:prSet/>
      <dgm:spPr/>
      <dgm:t>
        <a:bodyPr/>
        <a:lstStyle/>
        <a:p>
          <a:endParaRPr lang="en-US"/>
        </a:p>
      </dgm:t>
    </dgm:pt>
    <dgm:pt modelId="{5FC9B982-2888-484B-BA8D-0C4702A5A535}">
      <dgm:prSet/>
      <dgm:spPr/>
      <dgm:t>
        <a:bodyPr/>
        <a:lstStyle/>
        <a:p>
          <a:r>
            <a:rPr lang="en-US"/>
            <a:t>• Ostomy, urological, and tracheostomy supplies included</a:t>
          </a:r>
        </a:p>
      </dgm:t>
    </dgm:pt>
    <dgm:pt modelId="{EBC26484-C84B-4E34-94DF-092A05FCBAE4}" type="parTrans" cxnId="{878CA5C5-F109-4898-9C9E-1526D200FF5A}">
      <dgm:prSet/>
      <dgm:spPr/>
      <dgm:t>
        <a:bodyPr/>
        <a:lstStyle/>
        <a:p>
          <a:endParaRPr lang="en-US"/>
        </a:p>
      </dgm:t>
    </dgm:pt>
    <dgm:pt modelId="{4D8B8C7F-3095-488A-ADCA-388D79AA17DB}" type="sibTrans" cxnId="{878CA5C5-F109-4898-9C9E-1526D200FF5A}">
      <dgm:prSet/>
      <dgm:spPr/>
      <dgm:t>
        <a:bodyPr/>
        <a:lstStyle/>
        <a:p>
          <a:endParaRPr lang="en-US"/>
        </a:p>
      </dgm:t>
    </dgm:pt>
    <dgm:pt modelId="{736FF93F-D897-48F6-9F9A-CD72660237B5}">
      <dgm:prSet/>
      <dgm:spPr/>
      <dgm:t>
        <a:bodyPr/>
        <a:lstStyle/>
        <a:p>
          <a:r>
            <a:rPr lang="en-US"/>
            <a:t>• Released November 2025</a:t>
          </a:r>
        </a:p>
      </dgm:t>
    </dgm:pt>
    <dgm:pt modelId="{F4A0CE2C-2149-4537-9FAA-BBBD9C1708B8}" type="parTrans" cxnId="{EEEC64DA-36C7-48B5-9C54-53F937E09050}">
      <dgm:prSet/>
      <dgm:spPr/>
      <dgm:t>
        <a:bodyPr/>
        <a:lstStyle/>
        <a:p>
          <a:endParaRPr lang="en-US"/>
        </a:p>
      </dgm:t>
    </dgm:pt>
    <dgm:pt modelId="{21827402-7941-4188-91DE-73C326D2B95B}" type="sibTrans" cxnId="{EEEC64DA-36C7-48B5-9C54-53F937E09050}">
      <dgm:prSet/>
      <dgm:spPr/>
      <dgm:t>
        <a:bodyPr/>
        <a:lstStyle/>
        <a:p>
          <a:endParaRPr lang="en-US"/>
        </a:p>
      </dgm:t>
    </dgm:pt>
    <dgm:pt modelId="{5423C6C7-F6AC-40BD-980A-D4F831AA82A1}" type="pres">
      <dgm:prSet presAssocID="{ECF3677D-86DB-479E-A05D-DD9DFC0BFF84}" presName="linear" presStyleCnt="0">
        <dgm:presLayoutVars>
          <dgm:animLvl val="lvl"/>
          <dgm:resizeHandles val="exact"/>
        </dgm:presLayoutVars>
      </dgm:prSet>
      <dgm:spPr/>
    </dgm:pt>
    <dgm:pt modelId="{EC61A2BF-E5E8-4C74-90BA-F4CFE3B47B37}" type="pres">
      <dgm:prSet presAssocID="{04580037-F3EE-4F49-B333-212E84C7103D}" presName="parentText" presStyleLbl="node1" presStyleIdx="0" presStyleCnt="3">
        <dgm:presLayoutVars>
          <dgm:chMax val="0"/>
          <dgm:bulletEnabled val="1"/>
        </dgm:presLayoutVars>
      </dgm:prSet>
      <dgm:spPr/>
    </dgm:pt>
    <dgm:pt modelId="{E57A3510-CAC0-47DD-B6D5-C653D54AC420}" type="pres">
      <dgm:prSet presAssocID="{D4D86603-BF83-4A16-8726-1B9558E153B4}" presName="spacer" presStyleCnt="0"/>
      <dgm:spPr/>
    </dgm:pt>
    <dgm:pt modelId="{E1B17C2E-4EB0-4BE5-80D5-F83018DA995A}" type="pres">
      <dgm:prSet presAssocID="{5FC9B982-2888-484B-BA8D-0C4702A5A535}" presName="parentText" presStyleLbl="node1" presStyleIdx="1" presStyleCnt="3">
        <dgm:presLayoutVars>
          <dgm:chMax val="0"/>
          <dgm:bulletEnabled val="1"/>
        </dgm:presLayoutVars>
      </dgm:prSet>
      <dgm:spPr/>
    </dgm:pt>
    <dgm:pt modelId="{C6D9261A-1BA0-490F-A605-61D85B194391}" type="pres">
      <dgm:prSet presAssocID="{4D8B8C7F-3095-488A-ADCA-388D79AA17DB}" presName="spacer" presStyleCnt="0"/>
      <dgm:spPr/>
    </dgm:pt>
    <dgm:pt modelId="{244D870E-53F5-4DA9-981E-738EFCDB8544}" type="pres">
      <dgm:prSet presAssocID="{736FF93F-D897-48F6-9F9A-CD72660237B5}" presName="parentText" presStyleLbl="node1" presStyleIdx="2" presStyleCnt="3">
        <dgm:presLayoutVars>
          <dgm:chMax val="0"/>
          <dgm:bulletEnabled val="1"/>
        </dgm:presLayoutVars>
      </dgm:prSet>
      <dgm:spPr/>
    </dgm:pt>
  </dgm:ptLst>
  <dgm:cxnLst>
    <dgm:cxn modelId="{3A095A80-389F-49E6-AA6B-C7F28998DD58}" type="presOf" srcId="{736FF93F-D897-48F6-9F9A-CD72660237B5}" destId="{244D870E-53F5-4DA9-981E-738EFCDB8544}" srcOrd="0" destOrd="0" presId="urn:microsoft.com/office/officeart/2005/8/layout/vList2"/>
    <dgm:cxn modelId="{71966394-0354-45EF-80CD-8E9F1964461C}" type="presOf" srcId="{ECF3677D-86DB-479E-A05D-DD9DFC0BFF84}" destId="{5423C6C7-F6AC-40BD-980A-D4F831AA82A1}" srcOrd="0" destOrd="0" presId="urn:microsoft.com/office/officeart/2005/8/layout/vList2"/>
    <dgm:cxn modelId="{861F2B95-625B-40D4-92A6-9A2E1922DB75}" srcId="{ECF3677D-86DB-479E-A05D-DD9DFC0BFF84}" destId="{04580037-F3EE-4F49-B333-212E84C7103D}" srcOrd="0" destOrd="0" parTransId="{55D5F6AC-87BE-4917-8D49-6746247DA789}" sibTransId="{D4D86603-BF83-4A16-8726-1B9558E153B4}"/>
    <dgm:cxn modelId="{A2FA05B0-7B15-4AF8-889A-9242AEB3E3E4}" type="presOf" srcId="{5FC9B982-2888-484B-BA8D-0C4702A5A535}" destId="{E1B17C2E-4EB0-4BE5-80D5-F83018DA995A}" srcOrd="0" destOrd="0" presId="urn:microsoft.com/office/officeart/2005/8/layout/vList2"/>
    <dgm:cxn modelId="{878CA5C5-F109-4898-9C9E-1526D200FF5A}" srcId="{ECF3677D-86DB-479E-A05D-DD9DFC0BFF84}" destId="{5FC9B982-2888-484B-BA8D-0C4702A5A535}" srcOrd="1" destOrd="0" parTransId="{EBC26484-C84B-4E34-94DF-092A05FCBAE4}" sibTransId="{4D8B8C7F-3095-488A-ADCA-388D79AA17DB}"/>
    <dgm:cxn modelId="{A3F04FD9-9C78-4A7B-A871-1B117D261C8D}" type="presOf" srcId="{04580037-F3EE-4F49-B333-212E84C7103D}" destId="{EC61A2BF-E5E8-4C74-90BA-F4CFE3B47B37}" srcOrd="0" destOrd="0" presId="urn:microsoft.com/office/officeart/2005/8/layout/vList2"/>
    <dgm:cxn modelId="{EEEC64DA-36C7-48B5-9C54-53F937E09050}" srcId="{ECF3677D-86DB-479E-A05D-DD9DFC0BFF84}" destId="{736FF93F-D897-48F6-9F9A-CD72660237B5}" srcOrd="2" destOrd="0" parTransId="{F4A0CE2C-2149-4537-9FAA-BBBD9C1708B8}" sibTransId="{21827402-7941-4188-91DE-73C326D2B95B}"/>
    <dgm:cxn modelId="{2EA535D4-7E0D-4284-9075-82F4A696615A}" type="presParOf" srcId="{5423C6C7-F6AC-40BD-980A-D4F831AA82A1}" destId="{EC61A2BF-E5E8-4C74-90BA-F4CFE3B47B37}" srcOrd="0" destOrd="0" presId="urn:microsoft.com/office/officeart/2005/8/layout/vList2"/>
    <dgm:cxn modelId="{671EAC19-ABA9-4726-8505-909ABE4535AA}" type="presParOf" srcId="{5423C6C7-F6AC-40BD-980A-D4F831AA82A1}" destId="{E57A3510-CAC0-47DD-B6D5-C653D54AC420}" srcOrd="1" destOrd="0" presId="urn:microsoft.com/office/officeart/2005/8/layout/vList2"/>
    <dgm:cxn modelId="{D918F791-98D7-40F7-81BD-B801548164C3}" type="presParOf" srcId="{5423C6C7-F6AC-40BD-980A-D4F831AA82A1}" destId="{E1B17C2E-4EB0-4BE5-80D5-F83018DA995A}" srcOrd="2" destOrd="0" presId="urn:microsoft.com/office/officeart/2005/8/layout/vList2"/>
    <dgm:cxn modelId="{C930CCA9-1661-4B3A-A610-90377353E805}" type="presParOf" srcId="{5423C6C7-F6AC-40BD-980A-D4F831AA82A1}" destId="{C6D9261A-1BA0-490F-A605-61D85B194391}" srcOrd="3" destOrd="0" presId="urn:microsoft.com/office/officeart/2005/8/layout/vList2"/>
    <dgm:cxn modelId="{1C23991A-7951-4590-8E60-8B8E6DDE093E}" type="presParOf" srcId="{5423C6C7-F6AC-40BD-980A-D4F831AA82A1}" destId="{244D870E-53F5-4DA9-981E-738EFCDB854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AB6C21-AC95-4798-86F0-CA5DEFF391EF}"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A987D53-D37B-4FE4-9523-7A68C5B6164D}">
      <dgm:prSet/>
      <dgm:spPr/>
      <dgm:t>
        <a:bodyPr/>
        <a:lstStyle/>
        <a:p>
          <a:r>
            <a:rPr lang="en-US" dirty="0"/>
            <a:t>• NO immediate changes</a:t>
          </a:r>
        </a:p>
      </dgm:t>
    </dgm:pt>
    <dgm:pt modelId="{55E09D3F-C6E5-444B-8809-4080766BBA5A}" type="parTrans" cxnId="{DB38A991-A98D-4DC0-AEAD-763E7EB9F5AE}">
      <dgm:prSet/>
      <dgm:spPr/>
      <dgm:t>
        <a:bodyPr/>
        <a:lstStyle/>
        <a:p>
          <a:endParaRPr lang="en-US"/>
        </a:p>
      </dgm:t>
    </dgm:pt>
    <dgm:pt modelId="{C16BE33B-C967-4B59-B611-8D303418FD08}" type="sibTrans" cxnId="{DB38A991-A98D-4DC0-AEAD-763E7EB9F5AE}">
      <dgm:prSet/>
      <dgm:spPr/>
      <dgm:t>
        <a:bodyPr/>
        <a:lstStyle/>
        <a:p>
          <a:endParaRPr lang="en-US"/>
        </a:p>
      </dgm:t>
    </dgm:pt>
    <dgm:pt modelId="{53952232-E2EA-40AF-BBF2-49D24ABF142D}">
      <dgm:prSet/>
      <dgm:spPr/>
      <dgm:t>
        <a:bodyPr/>
        <a:lstStyle/>
        <a:p>
          <a:r>
            <a:rPr lang="en-US"/>
            <a:t>• Continue ordering supplies as usual</a:t>
          </a:r>
        </a:p>
      </dgm:t>
    </dgm:pt>
    <dgm:pt modelId="{B6B0D238-646A-45A2-B868-E89CAC838483}" type="parTrans" cxnId="{30A731DB-8E09-4BC9-8902-F29EAC28DEC6}">
      <dgm:prSet/>
      <dgm:spPr/>
      <dgm:t>
        <a:bodyPr/>
        <a:lstStyle/>
        <a:p>
          <a:endParaRPr lang="en-US"/>
        </a:p>
      </dgm:t>
    </dgm:pt>
    <dgm:pt modelId="{1AA31A00-7C24-4F44-A101-ECBB0D5E76FB}" type="sibTrans" cxnId="{30A731DB-8E09-4BC9-8902-F29EAC28DEC6}">
      <dgm:prSet/>
      <dgm:spPr/>
      <dgm:t>
        <a:bodyPr/>
        <a:lstStyle/>
        <a:p>
          <a:endParaRPr lang="en-US"/>
        </a:p>
      </dgm:t>
    </dgm:pt>
    <dgm:pt modelId="{D8BFC367-03A1-46DB-BF8D-DA8E2C7C5599}">
      <dgm:prSet/>
      <dgm:spPr/>
      <dgm:t>
        <a:bodyPr/>
        <a:lstStyle/>
        <a:p>
          <a:r>
            <a:rPr lang="en-US"/>
            <a:t>• No impact before January 1, 2028</a:t>
          </a:r>
        </a:p>
      </dgm:t>
    </dgm:pt>
    <dgm:pt modelId="{CF300A8A-8538-4143-AD43-1CAAF9A53A0E}" type="parTrans" cxnId="{F7E5FBA4-9F5A-4F08-8005-5EAED73DE364}">
      <dgm:prSet/>
      <dgm:spPr/>
      <dgm:t>
        <a:bodyPr/>
        <a:lstStyle/>
        <a:p>
          <a:endParaRPr lang="en-US"/>
        </a:p>
      </dgm:t>
    </dgm:pt>
    <dgm:pt modelId="{9D02D41F-F03E-469F-8668-25E2C49F88D7}" type="sibTrans" cxnId="{F7E5FBA4-9F5A-4F08-8005-5EAED73DE364}">
      <dgm:prSet/>
      <dgm:spPr/>
      <dgm:t>
        <a:bodyPr/>
        <a:lstStyle/>
        <a:p>
          <a:endParaRPr lang="en-US"/>
        </a:p>
      </dgm:t>
    </dgm:pt>
    <dgm:pt modelId="{1D6F39F4-154D-45F6-91DD-20FB967B64D4}">
      <dgm:prSet/>
      <dgm:spPr/>
      <dgm:t>
        <a:bodyPr/>
        <a:lstStyle/>
        <a:p>
          <a:endParaRPr lang="en-US" dirty="0"/>
        </a:p>
      </dgm:t>
    </dgm:pt>
    <dgm:pt modelId="{12819459-8A11-4725-ADE2-E6AC5E337726}" type="parTrans" cxnId="{D6012949-E82A-4C9C-B094-DA2FD6BFC67F}">
      <dgm:prSet/>
      <dgm:spPr/>
      <dgm:t>
        <a:bodyPr/>
        <a:lstStyle/>
        <a:p>
          <a:endParaRPr lang="en-US"/>
        </a:p>
      </dgm:t>
    </dgm:pt>
    <dgm:pt modelId="{E8593A66-826E-403E-99C5-975A271F94E9}" type="sibTrans" cxnId="{D6012949-E82A-4C9C-B094-DA2FD6BFC67F}">
      <dgm:prSet/>
      <dgm:spPr/>
      <dgm:t>
        <a:bodyPr/>
        <a:lstStyle/>
        <a:p>
          <a:endParaRPr lang="en-US"/>
        </a:p>
      </dgm:t>
    </dgm:pt>
    <dgm:pt modelId="{4DA0889F-BA01-7C48-9831-40D481E17D80}">
      <dgm:prSet/>
      <dgm:spPr/>
      <dgm:t>
        <a:bodyPr/>
        <a:lstStyle/>
        <a:p>
          <a:r>
            <a:rPr lang="en-US" dirty="0"/>
            <a:t>ONLY applies to traditional Medicare </a:t>
          </a:r>
        </a:p>
      </dgm:t>
    </dgm:pt>
    <dgm:pt modelId="{47AD4BAF-E10B-FD42-AA22-43D40A44C9C4}" type="parTrans" cxnId="{44383AE5-F629-0C4C-B987-3020E5BAF594}">
      <dgm:prSet/>
      <dgm:spPr/>
      <dgm:t>
        <a:bodyPr/>
        <a:lstStyle/>
        <a:p>
          <a:endParaRPr lang="en-US"/>
        </a:p>
      </dgm:t>
    </dgm:pt>
    <dgm:pt modelId="{383D33CA-47B7-9F4E-AEE8-088497DE812B}" type="sibTrans" cxnId="{44383AE5-F629-0C4C-B987-3020E5BAF594}">
      <dgm:prSet/>
      <dgm:spPr/>
      <dgm:t>
        <a:bodyPr/>
        <a:lstStyle/>
        <a:p>
          <a:endParaRPr lang="en-US"/>
        </a:p>
      </dgm:t>
    </dgm:pt>
    <dgm:pt modelId="{19C15748-7F5C-DA41-823E-EE1771B5B159}">
      <dgm:prSet/>
      <dgm:spPr/>
      <dgm:t>
        <a:bodyPr/>
        <a:lstStyle/>
        <a:p>
          <a:endParaRPr lang="en-US"/>
        </a:p>
      </dgm:t>
    </dgm:pt>
    <dgm:pt modelId="{F8B40F2D-1C14-DC43-8267-B13689C258F2}" type="parTrans" cxnId="{949B5C7A-738A-C74A-8B5C-E20E6FC1663B}">
      <dgm:prSet/>
      <dgm:spPr/>
      <dgm:t>
        <a:bodyPr/>
        <a:lstStyle/>
        <a:p>
          <a:endParaRPr lang="en-US"/>
        </a:p>
      </dgm:t>
    </dgm:pt>
    <dgm:pt modelId="{10202A1F-CB23-AF49-AAD7-E4E2EFA87039}" type="sibTrans" cxnId="{949B5C7A-738A-C74A-8B5C-E20E6FC1663B}">
      <dgm:prSet/>
      <dgm:spPr/>
      <dgm:t>
        <a:bodyPr/>
        <a:lstStyle/>
        <a:p>
          <a:endParaRPr lang="en-US"/>
        </a:p>
      </dgm:t>
    </dgm:pt>
    <dgm:pt modelId="{6CA9BC26-F586-46D0-BC64-0BBC107EBE19}" type="pres">
      <dgm:prSet presAssocID="{B8AB6C21-AC95-4798-86F0-CA5DEFF391EF}" presName="diagram" presStyleCnt="0">
        <dgm:presLayoutVars>
          <dgm:dir/>
          <dgm:resizeHandles val="exact"/>
        </dgm:presLayoutVars>
      </dgm:prSet>
      <dgm:spPr/>
    </dgm:pt>
    <dgm:pt modelId="{F54FE7FF-1C04-4E98-BB24-39E9B08B62B3}" type="pres">
      <dgm:prSet presAssocID="{8A987D53-D37B-4FE4-9523-7A68C5B6164D}" presName="node" presStyleLbl="node1" presStyleIdx="0" presStyleCnt="3">
        <dgm:presLayoutVars>
          <dgm:bulletEnabled val="1"/>
        </dgm:presLayoutVars>
      </dgm:prSet>
      <dgm:spPr/>
    </dgm:pt>
    <dgm:pt modelId="{B5D46DE8-E981-4EBD-891A-8943036DE9BB}" type="pres">
      <dgm:prSet presAssocID="{C16BE33B-C967-4B59-B611-8D303418FD08}" presName="sibTrans" presStyleCnt="0"/>
      <dgm:spPr/>
    </dgm:pt>
    <dgm:pt modelId="{F528237C-D1D1-41B7-8100-0900C6ABBEF0}" type="pres">
      <dgm:prSet presAssocID="{53952232-E2EA-40AF-BBF2-49D24ABF142D}" presName="node" presStyleLbl="node1" presStyleIdx="1" presStyleCnt="3">
        <dgm:presLayoutVars>
          <dgm:bulletEnabled val="1"/>
        </dgm:presLayoutVars>
      </dgm:prSet>
      <dgm:spPr/>
    </dgm:pt>
    <dgm:pt modelId="{C075D1E5-2BB7-4AB3-886D-766050B25116}" type="pres">
      <dgm:prSet presAssocID="{1AA31A00-7C24-4F44-A101-ECBB0D5E76FB}" presName="sibTrans" presStyleCnt="0"/>
      <dgm:spPr/>
    </dgm:pt>
    <dgm:pt modelId="{E061874D-3B09-43DD-9410-666EC2C0B7A4}" type="pres">
      <dgm:prSet presAssocID="{D8BFC367-03A1-46DB-BF8D-DA8E2C7C5599}" presName="node" presStyleLbl="node1" presStyleIdx="2" presStyleCnt="3">
        <dgm:presLayoutVars>
          <dgm:bulletEnabled val="1"/>
        </dgm:presLayoutVars>
      </dgm:prSet>
      <dgm:spPr/>
    </dgm:pt>
  </dgm:ptLst>
  <dgm:cxnLst>
    <dgm:cxn modelId="{FC69BC18-5E5A-4208-BF9F-EA76A398D2F7}" type="presOf" srcId="{B8AB6C21-AC95-4798-86F0-CA5DEFF391EF}" destId="{6CA9BC26-F586-46D0-BC64-0BBC107EBE19}" srcOrd="0" destOrd="0" presId="urn:microsoft.com/office/officeart/2005/8/layout/default"/>
    <dgm:cxn modelId="{782B5A21-C45B-4F32-8C68-8A531738DBF5}" type="presOf" srcId="{8A987D53-D37B-4FE4-9523-7A68C5B6164D}" destId="{F54FE7FF-1C04-4E98-BB24-39E9B08B62B3}" srcOrd="0" destOrd="0" presId="urn:microsoft.com/office/officeart/2005/8/layout/default"/>
    <dgm:cxn modelId="{AFCBF031-DACC-40E1-A1DF-74CC4580927B}" type="presOf" srcId="{19C15748-7F5C-DA41-823E-EE1771B5B159}" destId="{F54FE7FF-1C04-4E98-BB24-39E9B08B62B3}" srcOrd="0" destOrd="3" presId="urn:microsoft.com/office/officeart/2005/8/layout/default"/>
    <dgm:cxn modelId="{E0156448-1B6A-4FD3-8ACC-967CFD2E548B}" type="presOf" srcId="{1D6F39F4-154D-45F6-91DD-20FB967B64D4}" destId="{F54FE7FF-1C04-4E98-BB24-39E9B08B62B3}" srcOrd="0" destOrd="1" presId="urn:microsoft.com/office/officeart/2005/8/layout/default"/>
    <dgm:cxn modelId="{D6012949-E82A-4C9C-B094-DA2FD6BFC67F}" srcId="{8A987D53-D37B-4FE4-9523-7A68C5B6164D}" destId="{1D6F39F4-154D-45F6-91DD-20FB967B64D4}" srcOrd="0" destOrd="0" parTransId="{12819459-8A11-4725-ADE2-E6AC5E337726}" sibTransId="{E8593A66-826E-403E-99C5-975A271F94E9}"/>
    <dgm:cxn modelId="{FDC4146C-0BC7-40C1-8E07-EE531B3A7751}" type="presOf" srcId="{53952232-E2EA-40AF-BBF2-49D24ABF142D}" destId="{F528237C-D1D1-41B7-8100-0900C6ABBEF0}" srcOrd="0" destOrd="0" presId="urn:microsoft.com/office/officeart/2005/8/layout/default"/>
    <dgm:cxn modelId="{949B5C7A-738A-C74A-8B5C-E20E6FC1663B}" srcId="{8A987D53-D37B-4FE4-9523-7A68C5B6164D}" destId="{19C15748-7F5C-DA41-823E-EE1771B5B159}" srcOrd="2" destOrd="0" parTransId="{F8B40F2D-1C14-DC43-8267-B13689C258F2}" sibTransId="{10202A1F-CB23-AF49-AAD7-E4E2EFA87039}"/>
    <dgm:cxn modelId="{DB38A991-A98D-4DC0-AEAD-763E7EB9F5AE}" srcId="{B8AB6C21-AC95-4798-86F0-CA5DEFF391EF}" destId="{8A987D53-D37B-4FE4-9523-7A68C5B6164D}" srcOrd="0" destOrd="0" parTransId="{55E09D3F-C6E5-444B-8809-4080766BBA5A}" sibTransId="{C16BE33B-C967-4B59-B611-8D303418FD08}"/>
    <dgm:cxn modelId="{6B21819B-0236-4D28-B31E-4432E301F85E}" type="presOf" srcId="{D8BFC367-03A1-46DB-BF8D-DA8E2C7C5599}" destId="{E061874D-3B09-43DD-9410-666EC2C0B7A4}" srcOrd="0" destOrd="0" presId="urn:microsoft.com/office/officeart/2005/8/layout/default"/>
    <dgm:cxn modelId="{F7E5FBA4-9F5A-4F08-8005-5EAED73DE364}" srcId="{B8AB6C21-AC95-4798-86F0-CA5DEFF391EF}" destId="{D8BFC367-03A1-46DB-BF8D-DA8E2C7C5599}" srcOrd="2" destOrd="0" parTransId="{CF300A8A-8538-4143-AD43-1CAAF9A53A0E}" sibTransId="{9D02D41F-F03E-469F-8668-25E2C49F88D7}"/>
    <dgm:cxn modelId="{E5EA8EA6-84FE-4BD7-909A-B1DB3B483650}" type="presOf" srcId="{4DA0889F-BA01-7C48-9831-40D481E17D80}" destId="{F54FE7FF-1C04-4E98-BB24-39E9B08B62B3}" srcOrd="0" destOrd="2" presId="urn:microsoft.com/office/officeart/2005/8/layout/default"/>
    <dgm:cxn modelId="{30A731DB-8E09-4BC9-8902-F29EAC28DEC6}" srcId="{B8AB6C21-AC95-4798-86F0-CA5DEFF391EF}" destId="{53952232-E2EA-40AF-BBF2-49D24ABF142D}" srcOrd="1" destOrd="0" parTransId="{B6B0D238-646A-45A2-B868-E89CAC838483}" sibTransId="{1AA31A00-7C24-4F44-A101-ECBB0D5E76FB}"/>
    <dgm:cxn modelId="{44383AE5-F629-0C4C-B987-3020E5BAF594}" srcId="{8A987D53-D37B-4FE4-9523-7A68C5B6164D}" destId="{4DA0889F-BA01-7C48-9831-40D481E17D80}" srcOrd="1" destOrd="0" parTransId="{47AD4BAF-E10B-FD42-AA22-43D40A44C9C4}" sibTransId="{383D33CA-47B7-9F4E-AEE8-088497DE812B}"/>
    <dgm:cxn modelId="{80FC4E20-0C7E-403A-97ED-E5D2E5A3F8F6}" type="presParOf" srcId="{6CA9BC26-F586-46D0-BC64-0BBC107EBE19}" destId="{F54FE7FF-1C04-4E98-BB24-39E9B08B62B3}" srcOrd="0" destOrd="0" presId="urn:microsoft.com/office/officeart/2005/8/layout/default"/>
    <dgm:cxn modelId="{C36DFC39-4797-4C24-9946-19E940A48F91}" type="presParOf" srcId="{6CA9BC26-F586-46D0-BC64-0BBC107EBE19}" destId="{B5D46DE8-E981-4EBD-891A-8943036DE9BB}" srcOrd="1" destOrd="0" presId="urn:microsoft.com/office/officeart/2005/8/layout/default"/>
    <dgm:cxn modelId="{2FA50475-C185-40DC-B980-F526C1F36E14}" type="presParOf" srcId="{6CA9BC26-F586-46D0-BC64-0BBC107EBE19}" destId="{F528237C-D1D1-41B7-8100-0900C6ABBEF0}" srcOrd="2" destOrd="0" presId="urn:microsoft.com/office/officeart/2005/8/layout/default"/>
    <dgm:cxn modelId="{808A617B-3538-4632-B5CB-417972108D28}" type="presParOf" srcId="{6CA9BC26-F586-46D0-BC64-0BBC107EBE19}" destId="{C075D1E5-2BB7-4AB3-886D-766050B25116}" srcOrd="3" destOrd="0" presId="urn:microsoft.com/office/officeart/2005/8/layout/default"/>
    <dgm:cxn modelId="{2F1BE4F3-EFF1-473A-A290-7BAE7111542F}" type="presParOf" srcId="{6CA9BC26-F586-46D0-BC64-0BBC107EBE19}" destId="{E061874D-3B09-43DD-9410-666EC2C0B7A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66074C-03BD-40E5-B0C2-D7F72F3982C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3AC041DF-7C41-4849-9EC7-6A55CB1C4DAF}">
      <dgm:prSet/>
      <dgm:spPr/>
      <dgm:t>
        <a:bodyPr/>
        <a:lstStyle/>
        <a:p>
          <a:pPr>
            <a:defRPr cap="all"/>
          </a:pPr>
          <a:r>
            <a:rPr lang="en-US"/>
            <a:t>• 2027: Supplier contracts &amp; education</a:t>
          </a:r>
        </a:p>
      </dgm:t>
    </dgm:pt>
    <dgm:pt modelId="{5131420E-D873-4078-8BB4-86A1FAB28B47}" type="parTrans" cxnId="{0DE968AD-E926-4B32-BBA6-70E3F4C078F3}">
      <dgm:prSet/>
      <dgm:spPr/>
      <dgm:t>
        <a:bodyPr/>
        <a:lstStyle/>
        <a:p>
          <a:endParaRPr lang="en-US"/>
        </a:p>
      </dgm:t>
    </dgm:pt>
    <dgm:pt modelId="{A01188E7-E0C8-4977-BD3D-D1EF39511D2E}" type="sibTrans" cxnId="{0DE968AD-E926-4B32-BBA6-70E3F4C078F3}">
      <dgm:prSet/>
      <dgm:spPr/>
      <dgm:t>
        <a:bodyPr/>
        <a:lstStyle/>
        <a:p>
          <a:endParaRPr lang="en-US"/>
        </a:p>
      </dgm:t>
    </dgm:pt>
    <dgm:pt modelId="{ECE271C6-F039-4927-809C-241282E0F35F}">
      <dgm:prSet/>
      <dgm:spPr/>
      <dgm:t>
        <a:bodyPr/>
        <a:lstStyle/>
        <a:p>
          <a:pPr>
            <a:defRPr cap="all"/>
          </a:pPr>
          <a:r>
            <a:rPr lang="en-US"/>
            <a:t>• Jan 1, 2028: Transition begins</a:t>
          </a:r>
        </a:p>
      </dgm:t>
    </dgm:pt>
    <dgm:pt modelId="{243EDCFD-EF4E-455A-B702-49BD423ED8E3}" type="parTrans" cxnId="{7B376F50-2E22-4090-9054-616CBD509064}">
      <dgm:prSet/>
      <dgm:spPr/>
      <dgm:t>
        <a:bodyPr/>
        <a:lstStyle/>
        <a:p>
          <a:endParaRPr lang="en-US"/>
        </a:p>
      </dgm:t>
    </dgm:pt>
    <dgm:pt modelId="{A2557123-3264-4BA0-B6C7-95E3EA63B3B6}" type="sibTrans" cxnId="{7B376F50-2E22-4090-9054-616CBD509064}">
      <dgm:prSet/>
      <dgm:spPr/>
      <dgm:t>
        <a:bodyPr/>
        <a:lstStyle/>
        <a:p>
          <a:endParaRPr lang="en-US"/>
        </a:p>
      </dgm:t>
    </dgm:pt>
    <dgm:pt modelId="{E8B721B4-03CB-408A-87CE-0083E31C13DF}">
      <dgm:prSet/>
      <dgm:spPr/>
      <dgm:t>
        <a:bodyPr/>
        <a:lstStyle/>
        <a:p>
          <a:pPr>
            <a:defRPr cap="all"/>
          </a:pPr>
          <a:r>
            <a:rPr lang="en-US"/>
            <a:t>• Time remains for advocacy</a:t>
          </a:r>
        </a:p>
      </dgm:t>
    </dgm:pt>
    <dgm:pt modelId="{32BF0F36-8A5E-4734-B161-68C2F6E536C3}" type="parTrans" cxnId="{8E83B1C8-565A-42D1-8FDE-B7306A17946F}">
      <dgm:prSet/>
      <dgm:spPr/>
      <dgm:t>
        <a:bodyPr/>
        <a:lstStyle/>
        <a:p>
          <a:endParaRPr lang="en-US"/>
        </a:p>
      </dgm:t>
    </dgm:pt>
    <dgm:pt modelId="{80C5D255-CC78-49AD-8395-4E86E42D0A06}" type="sibTrans" cxnId="{8E83B1C8-565A-42D1-8FDE-B7306A17946F}">
      <dgm:prSet/>
      <dgm:spPr/>
      <dgm:t>
        <a:bodyPr/>
        <a:lstStyle/>
        <a:p>
          <a:endParaRPr lang="en-US"/>
        </a:p>
      </dgm:t>
    </dgm:pt>
    <dgm:pt modelId="{290E4DD3-FDC3-40C6-9677-78B200BBB6D6}">
      <dgm:prSet/>
      <dgm:spPr/>
      <dgm:t>
        <a:bodyPr/>
        <a:lstStyle/>
        <a:p>
          <a:pPr>
            <a:defRPr cap="all"/>
          </a:pPr>
          <a:r>
            <a:rPr lang="en-US" dirty="0"/>
            <a:t>Late Summer/ Early Fall 2027</a:t>
          </a:r>
        </a:p>
      </dgm:t>
    </dgm:pt>
    <dgm:pt modelId="{4A0D0737-5E0F-4E17-BD9C-33154B0DAB1D}" type="parTrans" cxnId="{A9AA44CD-8D53-480B-9201-2C5EF2047EBF}">
      <dgm:prSet/>
      <dgm:spPr/>
      <dgm:t>
        <a:bodyPr/>
        <a:lstStyle/>
        <a:p>
          <a:endParaRPr lang="en-US"/>
        </a:p>
      </dgm:t>
    </dgm:pt>
    <dgm:pt modelId="{9A760BC6-70CF-4ED4-B9B2-2C67D7A0B399}" type="sibTrans" cxnId="{A9AA44CD-8D53-480B-9201-2C5EF2047EBF}">
      <dgm:prSet/>
      <dgm:spPr/>
      <dgm:t>
        <a:bodyPr/>
        <a:lstStyle/>
        <a:p>
          <a:endParaRPr lang="en-US"/>
        </a:p>
      </dgm:t>
    </dgm:pt>
    <dgm:pt modelId="{6B1607A3-CECE-4611-94E1-E7C7CCC55977}" type="pres">
      <dgm:prSet presAssocID="{B966074C-03BD-40E5-B0C2-D7F72F3982C0}" presName="linear" presStyleCnt="0">
        <dgm:presLayoutVars>
          <dgm:animLvl val="lvl"/>
          <dgm:resizeHandles val="exact"/>
        </dgm:presLayoutVars>
      </dgm:prSet>
      <dgm:spPr/>
    </dgm:pt>
    <dgm:pt modelId="{0172A158-9070-49F1-93B5-118B3ADAABB9}" type="pres">
      <dgm:prSet presAssocID="{3AC041DF-7C41-4849-9EC7-6A55CB1C4DAF}" presName="parentText" presStyleLbl="node1" presStyleIdx="0" presStyleCnt="4">
        <dgm:presLayoutVars>
          <dgm:chMax val="0"/>
          <dgm:bulletEnabled val="1"/>
        </dgm:presLayoutVars>
      </dgm:prSet>
      <dgm:spPr/>
    </dgm:pt>
    <dgm:pt modelId="{C230AD10-69A4-4B3D-BF21-CD203ED5A51D}" type="pres">
      <dgm:prSet presAssocID="{A01188E7-E0C8-4977-BD3D-D1EF39511D2E}" presName="spacer" presStyleCnt="0"/>
      <dgm:spPr/>
    </dgm:pt>
    <dgm:pt modelId="{1079EE73-45E5-4B63-B92A-C4F27816B310}" type="pres">
      <dgm:prSet presAssocID="{ECE271C6-F039-4927-809C-241282E0F35F}" presName="parentText" presStyleLbl="node1" presStyleIdx="1" presStyleCnt="4">
        <dgm:presLayoutVars>
          <dgm:chMax val="0"/>
          <dgm:bulletEnabled val="1"/>
        </dgm:presLayoutVars>
      </dgm:prSet>
      <dgm:spPr/>
    </dgm:pt>
    <dgm:pt modelId="{7C7DFE48-EBAF-46F7-B605-52735A380552}" type="pres">
      <dgm:prSet presAssocID="{A2557123-3264-4BA0-B6C7-95E3EA63B3B6}" presName="spacer" presStyleCnt="0"/>
      <dgm:spPr/>
    </dgm:pt>
    <dgm:pt modelId="{5F0FF63B-4AC3-404D-998E-8DD68DA3BF57}" type="pres">
      <dgm:prSet presAssocID="{290E4DD3-FDC3-40C6-9677-78B200BBB6D6}" presName="parentText" presStyleLbl="node1" presStyleIdx="2" presStyleCnt="4">
        <dgm:presLayoutVars>
          <dgm:chMax val="0"/>
          <dgm:bulletEnabled val="1"/>
        </dgm:presLayoutVars>
      </dgm:prSet>
      <dgm:spPr/>
    </dgm:pt>
    <dgm:pt modelId="{3A84FE2F-9943-4DE5-8C9B-658357912050}" type="pres">
      <dgm:prSet presAssocID="{9A760BC6-70CF-4ED4-B9B2-2C67D7A0B399}" presName="spacer" presStyleCnt="0"/>
      <dgm:spPr/>
    </dgm:pt>
    <dgm:pt modelId="{930D8E3E-902E-49CC-A25B-C156145562E0}" type="pres">
      <dgm:prSet presAssocID="{E8B721B4-03CB-408A-87CE-0083E31C13DF}" presName="parentText" presStyleLbl="node1" presStyleIdx="3" presStyleCnt="4">
        <dgm:presLayoutVars>
          <dgm:chMax val="0"/>
          <dgm:bulletEnabled val="1"/>
        </dgm:presLayoutVars>
      </dgm:prSet>
      <dgm:spPr/>
    </dgm:pt>
  </dgm:ptLst>
  <dgm:cxnLst>
    <dgm:cxn modelId="{83B0D33E-744F-4C64-8457-DB2CE2B47DA0}" type="presOf" srcId="{ECE271C6-F039-4927-809C-241282E0F35F}" destId="{1079EE73-45E5-4B63-B92A-C4F27816B310}" srcOrd="0" destOrd="0" presId="urn:microsoft.com/office/officeart/2005/8/layout/vList2"/>
    <dgm:cxn modelId="{D7EBC06A-B2A3-480C-8C6D-623899E80CC0}" type="presOf" srcId="{290E4DD3-FDC3-40C6-9677-78B200BBB6D6}" destId="{5F0FF63B-4AC3-404D-998E-8DD68DA3BF57}" srcOrd="0" destOrd="0" presId="urn:microsoft.com/office/officeart/2005/8/layout/vList2"/>
    <dgm:cxn modelId="{7B376F50-2E22-4090-9054-616CBD509064}" srcId="{B966074C-03BD-40E5-B0C2-D7F72F3982C0}" destId="{ECE271C6-F039-4927-809C-241282E0F35F}" srcOrd="1" destOrd="0" parTransId="{243EDCFD-EF4E-455A-B702-49BD423ED8E3}" sibTransId="{A2557123-3264-4BA0-B6C7-95E3EA63B3B6}"/>
    <dgm:cxn modelId="{52200251-307C-4C88-9FF6-94326F1CA52F}" type="presOf" srcId="{E8B721B4-03CB-408A-87CE-0083E31C13DF}" destId="{930D8E3E-902E-49CC-A25B-C156145562E0}" srcOrd="0" destOrd="0" presId="urn:microsoft.com/office/officeart/2005/8/layout/vList2"/>
    <dgm:cxn modelId="{F6C98B74-6915-42FC-B768-0C513482AC5B}" type="presOf" srcId="{B966074C-03BD-40E5-B0C2-D7F72F3982C0}" destId="{6B1607A3-CECE-4611-94E1-E7C7CCC55977}" srcOrd="0" destOrd="0" presId="urn:microsoft.com/office/officeart/2005/8/layout/vList2"/>
    <dgm:cxn modelId="{39CC3FAD-3DE4-4F50-806A-E98027B311D4}" type="presOf" srcId="{3AC041DF-7C41-4849-9EC7-6A55CB1C4DAF}" destId="{0172A158-9070-49F1-93B5-118B3ADAABB9}" srcOrd="0" destOrd="0" presId="urn:microsoft.com/office/officeart/2005/8/layout/vList2"/>
    <dgm:cxn modelId="{0DE968AD-E926-4B32-BBA6-70E3F4C078F3}" srcId="{B966074C-03BD-40E5-B0C2-D7F72F3982C0}" destId="{3AC041DF-7C41-4849-9EC7-6A55CB1C4DAF}" srcOrd="0" destOrd="0" parTransId="{5131420E-D873-4078-8BB4-86A1FAB28B47}" sibTransId="{A01188E7-E0C8-4977-BD3D-D1EF39511D2E}"/>
    <dgm:cxn modelId="{8E83B1C8-565A-42D1-8FDE-B7306A17946F}" srcId="{B966074C-03BD-40E5-B0C2-D7F72F3982C0}" destId="{E8B721B4-03CB-408A-87CE-0083E31C13DF}" srcOrd="3" destOrd="0" parTransId="{32BF0F36-8A5E-4734-B161-68C2F6E536C3}" sibTransId="{80C5D255-CC78-49AD-8395-4E86E42D0A06}"/>
    <dgm:cxn modelId="{A9AA44CD-8D53-480B-9201-2C5EF2047EBF}" srcId="{B966074C-03BD-40E5-B0C2-D7F72F3982C0}" destId="{290E4DD3-FDC3-40C6-9677-78B200BBB6D6}" srcOrd="2" destOrd="0" parTransId="{4A0D0737-5E0F-4E17-BD9C-33154B0DAB1D}" sibTransId="{9A760BC6-70CF-4ED4-B9B2-2C67D7A0B399}"/>
    <dgm:cxn modelId="{688974F2-AD28-4B33-A946-B4DDCCDDCBA5}" type="presParOf" srcId="{6B1607A3-CECE-4611-94E1-E7C7CCC55977}" destId="{0172A158-9070-49F1-93B5-118B3ADAABB9}" srcOrd="0" destOrd="0" presId="urn:microsoft.com/office/officeart/2005/8/layout/vList2"/>
    <dgm:cxn modelId="{E098AE7F-158F-42C1-A46E-440D38EA21D5}" type="presParOf" srcId="{6B1607A3-CECE-4611-94E1-E7C7CCC55977}" destId="{C230AD10-69A4-4B3D-BF21-CD203ED5A51D}" srcOrd="1" destOrd="0" presId="urn:microsoft.com/office/officeart/2005/8/layout/vList2"/>
    <dgm:cxn modelId="{6A2310B8-8B0B-4B07-BBBC-CCAAC8B897D5}" type="presParOf" srcId="{6B1607A3-CECE-4611-94E1-E7C7CCC55977}" destId="{1079EE73-45E5-4B63-B92A-C4F27816B310}" srcOrd="2" destOrd="0" presId="urn:microsoft.com/office/officeart/2005/8/layout/vList2"/>
    <dgm:cxn modelId="{E9ADA728-C994-41DF-AA3D-1FF84A8D6607}" type="presParOf" srcId="{6B1607A3-CECE-4611-94E1-E7C7CCC55977}" destId="{7C7DFE48-EBAF-46F7-B605-52735A380552}" srcOrd="3" destOrd="0" presId="urn:microsoft.com/office/officeart/2005/8/layout/vList2"/>
    <dgm:cxn modelId="{973D9A53-775E-4AA1-B415-3408C489E006}" type="presParOf" srcId="{6B1607A3-CECE-4611-94E1-E7C7CCC55977}" destId="{5F0FF63B-4AC3-404D-998E-8DD68DA3BF57}" srcOrd="4" destOrd="0" presId="urn:microsoft.com/office/officeart/2005/8/layout/vList2"/>
    <dgm:cxn modelId="{4E28C3C2-5FB3-421A-AA30-43BB16BFEC57}" type="presParOf" srcId="{6B1607A3-CECE-4611-94E1-E7C7CCC55977}" destId="{3A84FE2F-9943-4DE5-8C9B-658357912050}" srcOrd="5" destOrd="0" presId="urn:microsoft.com/office/officeart/2005/8/layout/vList2"/>
    <dgm:cxn modelId="{81A7826F-1B2F-45F7-8070-630216510454}" type="presParOf" srcId="{6B1607A3-CECE-4611-94E1-E7C7CCC55977}" destId="{930D8E3E-902E-49CC-A25B-C156145562E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430412-1160-4F54-855C-CAFCECE1A9B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7C27DA69-538F-4C12-9D1E-992DA37D697E}">
      <dgm:prSet/>
      <dgm:spPr/>
      <dgm:t>
        <a:bodyPr/>
        <a:lstStyle/>
        <a:p>
          <a:r>
            <a:rPr lang="en-US"/>
            <a:t>• Strong advocacy efforts</a:t>
          </a:r>
        </a:p>
      </dgm:t>
    </dgm:pt>
    <dgm:pt modelId="{86DE83A5-0DA0-48E6-80FC-DAC1CC3FA58C}" type="parTrans" cxnId="{4619BC22-C4E2-493B-B211-16E9A526E0EC}">
      <dgm:prSet/>
      <dgm:spPr/>
      <dgm:t>
        <a:bodyPr/>
        <a:lstStyle/>
        <a:p>
          <a:endParaRPr lang="en-US"/>
        </a:p>
      </dgm:t>
    </dgm:pt>
    <dgm:pt modelId="{FD1F7B7D-FCE2-42F7-B5B6-A1AFE27C46E3}" type="sibTrans" cxnId="{4619BC22-C4E2-493B-B211-16E9A526E0EC}">
      <dgm:prSet/>
      <dgm:spPr/>
      <dgm:t>
        <a:bodyPr/>
        <a:lstStyle/>
        <a:p>
          <a:endParaRPr lang="en-US"/>
        </a:p>
      </dgm:t>
    </dgm:pt>
    <dgm:pt modelId="{76370FF1-26E9-4755-BA06-4093AF2C445D}">
      <dgm:prSet/>
      <dgm:spPr/>
      <dgm:t>
        <a:bodyPr/>
        <a:lstStyle/>
        <a:p>
          <a:r>
            <a:rPr lang="en-US"/>
            <a:t>• Patient Hill Day &amp; congressional meetings</a:t>
          </a:r>
        </a:p>
      </dgm:t>
    </dgm:pt>
    <dgm:pt modelId="{81A60ACB-6EE2-4DFB-837F-40544FA1FA47}" type="parTrans" cxnId="{1EA01604-00E4-4146-9402-8F2C6505B4F9}">
      <dgm:prSet/>
      <dgm:spPr/>
      <dgm:t>
        <a:bodyPr/>
        <a:lstStyle/>
        <a:p>
          <a:endParaRPr lang="en-US"/>
        </a:p>
      </dgm:t>
    </dgm:pt>
    <dgm:pt modelId="{CF386481-28DF-40D5-810F-664FEF7B4A52}" type="sibTrans" cxnId="{1EA01604-00E4-4146-9402-8F2C6505B4F9}">
      <dgm:prSet/>
      <dgm:spPr/>
      <dgm:t>
        <a:bodyPr/>
        <a:lstStyle/>
        <a:p>
          <a:endParaRPr lang="en-US"/>
        </a:p>
      </dgm:t>
    </dgm:pt>
    <dgm:pt modelId="{2653D62A-74C4-4DD0-97F7-1FF020763EB7}">
      <dgm:prSet/>
      <dgm:spPr/>
      <dgm:t>
        <a:bodyPr/>
        <a:lstStyle/>
        <a:p>
          <a:r>
            <a:rPr lang="en-US"/>
            <a:t>• Phase 2 advocacy underway</a:t>
          </a:r>
        </a:p>
        <a:p>
          <a:r>
            <a:rPr lang="en-US"/>
            <a:t>* UOAA is working alongside key stakeholders in the development of future campaigns (both government affairs and public relations) for a unified approach </a:t>
          </a:r>
        </a:p>
      </dgm:t>
    </dgm:pt>
    <dgm:pt modelId="{EE544593-98E2-4212-9A38-20589E7AB47B}" type="parTrans" cxnId="{D41E829F-FC92-48C5-A9BC-28CCE2D001DD}">
      <dgm:prSet/>
      <dgm:spPr/>
      <dgm:t>
        <a:bodyPr/>
        <a:lstStyle/>
        <a:p>
          <a:endParaRPr lang="en-US"/>
        </a:p>
      </dgm:t>
    </dgm:pt>
    <dgm:pt modelId="{79B8F61B-B539-453F-B49B-C3AEC90F4215}" type="sibTrans" cxnId="{D41E829F-FC92-48C5-A9BC-28CCE2D001DD}">
      <dgm:prSet/>
      <dgm:spPr/>
      <dgm:t>
        <a:bodyPr/>
        <a:lstStyle/>
        <a:p>
          <a:endParaRPr lang="en-US"/>
        </a:p>
      </dgm:t>
    </dgm:pt>
    <dgm:pt modelId="{D537108C-2055-4C7B-AA07-C4A2C9D5BE01}" type="pres">
      <dgm:prSet presAssocID="{93430412-1160-4F54-855C-CAFCECE1A9B0}" presName="diagram" presStyleCnt="0">
        <dgm:presLayoutVars>
          <dgm:dir/>
          <dgm:resizeHandles val="exact"/>
        </dgm:presLayoutVars>
      </dgm:prSet>
      <dgm:spPr/>
    </dgm:pt>
    <dgm:pt modelId="{16BB69B9-77A6-4FEF-A67B-39A6DC26FB49}" type="pres">
      <dgm:prSet presAssocID="{7C27DA69-538F-4C12-9D1E-992DA37D697E}" presName="node" presStyleLbl="node1" presStyleIdx="0" presStyleCnt="3">
        <dgm:presLayoutVars>
          <dgm:bulletEnabled val="1"/>
        </dgm:presLayoutVars>
      </dgm:prSet>
      <dgm:spPr/>
    </dgm:pt>
    <dgm:pt modelId="{5DD37E7E-3D66-48CD-998E-D143A0DA3A02}" type="pres">
      <dgm:prSet presAssocID="{FD1F7B7D-FCE2-42F7-B5B6-A1AFE27C46E3}" presName="sibTrans" presStyleCnt="0"/>
      <dgm:spPr/>
    </dgm:pt>
    <dgm:pt modelId="{E6B4DF8A-A115-4624-8F8E-1D9F387025A5}" type="pres">
      <dgm:prSet presAssocID="{76370FF1-26E9-4755-BA06-4093AF2C445D}" presName="node" presStyleLbl="node1" presStyleIdx="1" presStyleCnt="3">
        <dgm:presLayoutVars>
          <dgm:bulletEnabled val="1"/>
        </dgm:presLayoutVars>
      </dgm:prSet>
      <dgm:spPr/>
    </dgm:pt>
    <dgm:pt modelId="{FA7D9B67-8FDA-492A-AC85-6EE1687BC4F1}" type="pres">
      <dgm:prSet presAssocID="{CF386481-28DF-40D5-810F-664FEF7B4A52}" presName="sibTrans" presStyleCnt="0"/>
      <dgm:spPr/>
    </dgm:pt>
    <dgm:pt modelId="{3A1F4621-C090-4361-9C6C-7209763A0C74}" type="pres">
      <dgm:prSet presAssocID="{2653D62A-74C4-4DD0-97F7-1FF020763EB7}" presName="node" presStyleLbl="node1" presStyleIdx="2" presStyleCnt="3">
        <dgm:presLayoutVars>
          <dgm:bulletEnabled val="1"/>
        </dgm:presLayoutVars>
      </dgm:prSet>
      <dgm:spPr/>
    </dgm:pt>
  </dgm:ptLst>
  <dgm:cxnLst>
    <dgm:cxn modelId="{1EA01604-00E4-4146-9402-8F2C6505B4F9}" srcId="{93430412-1160-4F54-855C-CAFCECE1A9B0}" destId="{76370FF1-26E9-4755-BA06-4093AF2C445D}" srcOrd="1" destOrd="0" parTransId="{81A60ACB-6EE2-4DFB-837F-40544FA1FA47}" sibTransId="{CF386481-28DF-40D5-810F-664FEF7B4A52}"/>
    <dgm:cxn modelId="{4619BC22-C4E2-493B-B211-16E9A526E0EC}" srcId="{93430412-1160-4F54-855C-CAFCECE1A9B0}" destId="{7C27DA69-538F-4C12-9D1E-992DA37D697E}" srcOrd="0" destOrd="0" parTransId="{86DE83A5-0DA0-48E6-80FC-DAC1CC3FA58C}" sibTransId="{FD1F7B7D-FCE2-42F7-B5B6-A1AFE27C46E3}"/>
    <dgm:cxn modelId="{6B546F36-8FB7-4E8C-A37D-49880E99CBFE}" type="presOf" srcId="{2653D62A-74C4-4DD0-97F7-1FF020763EB7}" destId="{3A1F4621-C090-4361-9C6C-7209763A0C74}" srcOrd="0" destOrd="0" presId="urn:microsoft.com/office/officeart/2005/8/layout/default"/>
    <dgm:cxn modelId="{04BCBB57-D767-4224-A71E-456E7A3A59D1}" type="presOf" srcId="{93430412-1160-4F54-855C-CAFCECE1A9B0}" destId="{D537108C-2055-4C7B-AA07-C4A2C9D5BE01}" srcOrd="0" destOrd="0" presId="urn:microsoft.com/office/officeart/2005/8/layout/default"/>
    <dgm:cxn modelId="{09045B9C-6BF8-4183-9890-9A4E4212D061}" type="presOf" srcId="{7C27DA69-538F-4C12-9D1E-992DA37D697E}" destId="{16BB69B9-77A6-4FEF-A67B-39A6DC26FB49}" srcOrd="0" destOrd="0" presId="urn:microsoft.com/office/officeart/2005/8/layout/default"/>
    <dgm:cxn modelId="{D41E829F-FC92-48C5-A9BC-28CCE2D001DD}" srcId="{93430412-1160-4F54-855C-CAFCECE1A9B0}" destId="{2653D62A-74C4-4DD0-97F7-1FF020763EB7}" srcOrd="2" destOrd="0" parTransId="{EE544593-98E2-4212-9A38-20589E7AB47B}" sibTransId="{79B8F61B-B539-453F-B49B-C3AEC90F4215}"/>
    <dgm:cxn modelId="{24D908CF-B024-42F9-B1A9-34B88BF91A47}" type="presOf" srcId="{76370FF1-26E9-4755-BA06-4093AF2C445D}" destId="{E6B4DF8A-A115-4624-8F8E-1D9F387025A5}" srcOrd="0" destOrd="0" presId="urn:microsoft.com/office/officeart/2005/8/layout/default"/>
    <dgm:cxn modelId="{450D676A-3B47-434A-A1CA-9219894644D5}" type="presParOf" srcId="{D537108C-2055-4C7B-AA07-C4A2C9D5BE01}" destId="{16BB69B9-77A6-4FEF-A67B-39A6DC26FB49}" srcOrd="0" destOrd="0" presId="urn:microsoft.com/office/officeart/2005/8/layout/default"/>
    <dgm:cxn modelId="{21A761A5-56AF-45AB-9EF1-698470BBE557}" type="presParOf" srcId="{D537108C-2055-4C7B-AA07-C4A2C9D5BE01}" destId="{5DD37E7E-3D66-48CD-998E-D143A0DA3A02}" srcOrd="1" destOrd="0" presId="urn:microsoft.com/office/officeart/2005/8/layout/default"/>
    <dgm:cxn modelId="{267C5325-F2BF-4B6D-9196-F74D3D2172C5}" type="presParOf" srcId="{D537108C-2055-4C7B-AA07-C4A2C9D5BE01}" destId="{E6B4DF8A-A115-4624-8F8E-1D9F387025A5}" srcOrd="2" destOrd="0" presId="urn:microsoft.com/office/officeart/2005/8/layout/default"/>
    <dgm:cxn modelId="{14446C55-7FF1-4847-BE74-3840E820D2B8}" type="presParOf" srcId="{D537108C-2055-4C7B-AA07-C4A2C9D5BE01}" destId="{FA7D9B67-8FDA-492A-AC85-6EE1687BC4F1}" srcOrd="3" destOrd="0" presId="urn:microsoft.com/office/officeart/2005/8/layout/default"/>
    <dgm:cxn modelId="{0C26DFBA-EB17-41B8-9454-FD67E7F1CDC5}" type="presParOf" srcId="{D537108C-2055-4C7B-AA07-C4A2C9D5BE01}" destId="{3A1F4621-C090-4361-9C6C-7209763A0C7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65F3CEA-34C4-4E8B-8759-B5A28C4C7863}"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53E4B149-528E-4982-B862-25DD143BA0B1}">
      <dgm:prSet/>
      <dgm:spPr/>
      <dgm:t>
        <a:bodyPr/>
        <a:lstStyle/>
        <a:p>
          <a:r>
            <a:rPr lang="en-US"/>
            <a:t>• Ostomy supplies are prosthetic devices</a:t>
          </a:r>
        </a:p>
      </dgm:t>
    </dgm:pt>
    <dgm:pt modelId="{682F756E-E612-46C4-A241-0C4409E7C2B7}" type="parTrans" cxnId="{AE390B61-A651-4B7B-BD99-57924C4FB902}">
      <dgm:prSet/>
      <dgm:spPr/>
      <dgm:t>
        <a:bodyPr/>
        <a:lstStyle/>
        <a:p>
          <a:endParaRPr lang="en-US"/>
        </a:p>
      </dgm:t>
    </dgm:pt>
    <dgm:pt modelId="{ED605999-331D-4E8C-8481-D070A5F93E0F}" type="sibTrans" cxnId="{AE390B61-A651-4B7B-BD99-57924C4FB902}">
      <dgm:prSet/>
      <dgm:spPr/>
      <dgm:t>
        <a:bodyPr/>
        <a:lstStyle/>
        <a:p>
          <a:endParaRPr lang="en-US"/>
        </a:p>
      </dgm:t>
    </dgm:pt>
    <dgm:pt modelId="{4489D50C-86BE-449C-9618-FF12AC3D1618}">
      <dgm:prSet/>
      <dgm:spPr/>
      <dgm:t>
        <a:bodyPr/>
        <a:lstStyle/>
        <a:p>
          <a:r>
            <a:rPr lang="en-US"/>
            <a:t>• Risk to access, safety, and choice</a:t>
          </a:r>
        </a:p>
      </dgm:t>
    </dgm:pt>
    <dgm:pt modelId="{83D763D6-3736-4ED0-99E3-910FA7B69CB7}" type="parTrans" cxnId="{ABA46D40-0E15-4EC4-89AD-290D20401418}">
      <dgm:prSet/>
      <dgm:spPr/>
      <dgm:t>
        <a:bodyPr/>
        <a:lstStyle/>
        <a:p>
          <a:endParaRPr lang="en-US"/>
        </a:p>
      </dgm:t>
    </dgm:pt>
    <dgm:pt modelId="{F2F8B5F1-57B1-47C8-AA8E-DE6C5823C437}" type="sibTrans" cxnId="{ABA46D40-0E15-4EC4-89AD-290D20401418}">
      <dgm:prSet/>
      <dgm:spPr/>
      <dgm:t>
        <a:bodyPr/>
        <a:lstStyle/>
        <a:p>
          <a:endParaRPr lang="en-US"/>
        </a:p>
      </dgm:t>
    </dgm:pt>
    <dgm:pt modelId="{D4C89F74-0076-417E-9C87-7A49F9112AA2}">
      <dgm:prSet/>
      <dgm:spPr/>
      <dgm:t>
        <a:bodyPr/>
        <a:lstStyle/>
        <a:p>
          <a:r>
            <a:rPr lang="en-US"/>
            <a:t>• One-size-fits-all policies don’t work</a:t>
          </a:r>
        </a:p>
      </dgm:t>
    </dgm:pt>
    <dgm:pt modelId="{BD5F01D7-1A25-428C-88D3-A9BC6F32497D}" type="parTrans" cxnId="{A3A2DBBE-A782-45B7-9DFA-1EE673CE0FB3}">
      <dgm:prSet/>
      <dgm:spPr/>
      <dgm:t>
        <a:bodyPr/>
        <a:lstStyle/>
        <a:p>
          <a:endParaRPr lang="en-US"/>
        </a:p>
      </dgm:t>
    </dgm:pt>
    <dgm:pt modelId="{E581A310-78C0-4365-81BB-F69C56CE2313}" type="sibTrans" cxnId="{A3A2DBBE-A782-45B7-9DFA-1EE673CE0FB3}">
      <dgm:prSet/>
      <dgm:spPr/>
      <dgm:t>
        <a:bodyPr/>
        <a:lstStyle/>
        <a:p>
          <a:endParaRPr lang="en-US"/>
        </a:p>
      </dgm:t>
    </dgm:pt>
    <dgm:pt modelId="{5D600DF6-BF4D-4410-A544-8E771B977636}" type="pres">
      <dgm:prSet presAssocID="{B65F3CEA-34C4-4E8B-8759-B5A28C4C7863}" presName="outerComposite" presStyleCnt="0">
        <dgm:presLayoutVars>
          <dgm:chMax val="5"/>
          <dgm:dir/>
          <dgm:resizeHandles val="exact"/>
        </dgm:presLayoutVars>
      </dgm:prSet>
      <dgm:spPr/>
    </dgm:pt>
    <dgm:pt modelId="{801A51BF-53BE-49E2-B804-B9BD6A8C6F5E}" type="pres">
      <dgm:prSet presAssocID="{B65F3CEA-34C4-4E8B-8759-B5A28C4C7863}" presName="dummyMaxCanvas" presStyleCnt="0">
        <dgm:presLayoutVars/>
      </dgm:prSet>
      <dgm:spPr/>
    </dgm:pt>
    <dgm:pt modelId="{4D7B1D52-F77D-4AF2-B62B-B80823D1B413}" type="pres">
      <dgm:prSet presAssocID="{B65F3CEA-34C4-4E8B-8759-B5A28C4C7863}" presName="ThreeNodes_1" presStyleLbl="node1" presStyleIdx="0" presStyleCnt="3">
        <dgm:presLayoutVars>
          <dgm:bulletEnabled val="1"/>
        </dgm:presLayoutVars>
      </dgm:prSet>
      <dgm:spPr/>
    </dgm:pt>
    <dgm:pt modelId="{D373E714-6201-4C99-89CB-FDBB5ECD3A00}" type="pres">
      <dgm:prSet presAssocID="{B65F3CEA-34C4-4E8B-8759-B5A28C4C7863}" presName="ThreeNodes_2" presStyleLbl="node1" presStyleIdx="1" presStyleCnt="3">
        <dgm:presLayoutVars>
          <dgm:bulletEnabled val="1"/>
        </dgm:presLayoutVars>
      </dgm:prSet>
      <dgm:spPr/>
    </dgm:pt>
    <dgm:pt modelId="{60E953FD-C889-4487-A884-56B2E061EE9C}" type="pres">
      <dgm:prSet presAssocID="{B65F3CEA-34C4-4E8B-8759-B5A28C4C7863}" presName="ThreeNodes_3" presStyleLbl="node1" presStyleIdx="2" presStyleCnt="3">
        <dgm:presLayoutVars>
          <dgm:bulletEnabled val="1"/>
        </dgm:presLayoutVars>
      </dgm:prSet>
      <dgm:spPr/>
    </dgm:pt>
    <dgm:pt modelId="{4D75B27E-6989-4ED3-9800-788C57CD9751}" type="pres">
      <dgm:prSet presAssocID="{B65F3CEA-34C4-4E8B-8759-B5A28C4C7863}" presName="ThreeConn_1-2" presStyleLbl="fgAccFollowNode1" presStyleIdx="0" presStyleCnt="2">
        <dgm:presLayoutVars>
          <dgm:bulletEnabled val="1"/>
        </dgm:presLayoutVars>
      </dgm:prSet>
      <dgm:spPr/>
    </dgm:pt>
    <dgm:pt modelId="{E2308137-8D52-42AB-8786-72DB79CC336E}" type="pres">
      <dgm:prSet presAssocID="{B65F3CEA-34C4-4E8B-8759-B5A28C4C7863}" presName="ThreeConn_2-3" presStyleLbl="fgAccFollowNode1" presStyleIdx="1" presStyleCnt="2">
        <dgm:presLayoutVars>
          <dgm:bulletEnabled val="1"/>
        </dgm:presLayoutVars>
      </dgm:prSet>
      <dgm:spPr/>
    </dgm:pt>
    <dgm:pt modelId="{185232C0-7A06-4FA9-AD16-77A0CBA3D944}" type="pres">
      <dgm:prSet presAssocID="{B65F3CEA-34C4-4E8B-8759-B5A28C4C7863}" presName="ThreeNodes_1_text" presStyleLbl="node1" presStyleIdx="2" presStyleCnt="3">
        <dgm:presLayoutVars>
          <dgm:bulletEnabled val="1"/>
        </dgm:presLayoutVars>
      </dgm:prSet>
      <dgm:spPr/>
    </dgm:pt>
    <dgm:pt modelId="{0A07D92E-E156-487E-A99F-C52527323EBE}" type="pres">
      <dgm:prSet presAssocID="{B65F3CEA-34C4-4E8B-8759-B5A28C4C7863}" presName="ThreeNodes_2_text" presStyleLbl="node1" presStyleIdx="2" presStyleCnt="3">
        <dgm:presLayoutVars>
          <dgm:bulletEnabled val="1"/>
        </dgm:presLayoutVars>
      </dgm:prSet>
      <dgm:spPr/>
    </dgm:pt>
    <dgm:pt modelId="{D4CA42DF-E70C-4D1E-B884-3ADE8E9019AF}" type="pres">
      <dgm:prSet presAssocID="{B65F3CEA-34C4-4E8B-8759-B5A28C4C7863}" presName="ThreeNodes_3_text" presStyleLbl="node1" presStyleIdx="2" presStyleCnt="3">
        <dgm:presLayoutVars>
          <dgm:bulletEnabled val="1"/>
        </dgm:presLayoutVars>
      </dgm:prSet>
      <dgm:spPr/>
    </dgm:pt>
  </dgm:ptLst>
  <dgm:cxnLst>
    <dgm:cxn modelId="{DB4EE01F-89D6-4DCB-AE1C-F3771DF3BCF9}" type="presOf" srcId="{D4C89F74-0076-417E-9C87-7A49F9112AA2}" destId="{D4CA42DF-E70C-4D1E-B884-3ADE8E9019AF}" srcOrd="1" destOrd="0" presId="urn:microsoft.com/office/officeart/2005/8/layout/vProcess5"/>
    <dgm:cxn modelId="{D58C462A-04CA-4A5C-A830-AFE043621BA7}" type="presOf" srcId="{D4C89F74-0076-417E-9C87-7A49F9112AA2}" destId="{60E953FD-C889-4487-A884-56B2E061EE9C}" srcOrd="0" destOrd="0" presId="urn:microsoft.com/office/officeart/2005/8/layout/vProcess5"/>
    <dgm:cxn modelId="{ABA46D40-0E15-4EC4-89AD-290D20401418}" srcId="{B65F3CEA-34C4-4E8B-8759-B5A28C4C7863}" destId="{4489D50C-86BE-449C-9618-FF12AC3D1618}" srcOrd="1" destOrd="0" parTransId="{83D763D6-3736-4ED0-99E3-910FA7B69CB7}" sibTransId="{F2F8B5F1-57B1-47C8-AA8E-DE6C5823C437}"/>
    <dgm:cxn modelId="{AE390B61-A651-4B7B-BD99-57924C4FB902}" srcId="{B65F3CEA-34C4-4E8B-8759-B5A28C4C7863}" destId="{53E4B149-528E-4982-B862-25DD143BA0B1}" srcOrd="0" destOrd="0" parTransId="{682F756E-E612-46C4-A241-0C4409E7C2B7}" sibTransId="{ED605999-331D-4E8C-8481-D070A5F93E0F}"/>
    <dgm:cxn modelId="{28C23041-26D5-4D5C-81EE-818D3866D1AB}" type="presOf" srcId="{53E4B149-528E-4982-B862-25DD143BA0B1}" destId="{185232C0-7A06-4FA9-AD16-77A0CBA3D944}" srcOrd="1" destOrd="0" presId="urn:microsoft.com/office/officeart/2005/8/layout/vProcess5"/>
    <dgm:cxn modelId="{7A2C4058-012A-47F2-8727-532F1BE00EAC}" type="presOf" srcId="{4489D50C-86BE-449C-9618-FF12AC3D1618}" destId="{D373E714-6201-4C99-89CB-FDBB5ECD3A00}" srcOrd="0" destOrd="0" presId="urn:microsoft.com/office/officeart/2005/8/layout/vProcess5"/>
    <dgm:cxn modelId="{FB4ED87C-E1DA-4202-A374-02A3E033E91A}" type="presOf" srcId="{B65F3CEA-34C4-4E8B-8759-B5A28C4C7863}" destId="{5D600DF6-BF4D-4410-A544-8E771B977636}" srcOrd="0" destOrd="0" presId="urn:microsoft.com/office/officeart/2005/8/layout/vProcess5"/>
    <dgm:cxn modelId="{F52CE484-CAF0-409F-9D76-53887E474E8A}" type="presOf" srcId="{F2F8B5F1-57B1-47C8-AA8E-DE6C5823C437}" destId="{E2308137-8D52-42AB-8786-72DB79CC336E}" srcOrd="0" destOrd="0" presId="urn:microsoft.com/office/officeart/2005/8/layout/vProcess5"/>
    <dgm:cxn modelId="{A3A2DBBE-A782-45B7-9DFA-1EE673CE0FB3}" srcId="{B65F3CEA-34C4-4E8B-8759-B5A28C4C7863}" destId="{D4C89F74-0076-417E-9C87-7A49F9112AA2}" srcOrd="2" destOrd="0" parTransId="{BD5F01D7-1A25-428C-88D3-A9BC6F32497D}" sibTransId="{E581A310-78C0-4365-81BB-F69C56CE2313}"/>
    <dgm:cxn modelId="{1B154DC5-3754-44A9-81E0-A65E2C54B727}" type="presOf" srcId="{ED605999-331D-4E8C-8481-D070A5F93E0F}" destId="{4D75B27E-6989-4ED3-9800-788C57CD9751}" srcOrd="0" destOrd="0" presId="urn:microsoft.com/office/officeart/2005/8/layout/vProcess5"/>
    <dgm:cxn modelId="{B20FD4ED-56EE-4131-AFA7-BF3D2B8FC1E2}" type="presOf" srcId="{53E4B149-528E-4982-B862-25DD143BA0B1}" destId="{4D7B1D52-F77D-4AF2-B62B-B80823D1B413}" srcOrd="0" destOrd="0" presId="urn:microsoft.com/office/officeart/2005/8/layout/vProcess5"/>
    <dgm:cxn modelId="{B5209BEF-BB31-40DA-978F-99F53A547960}" type="presOf" srcId="{4489D50C-86BE-449C-9618-FF12AC3D1618}" destId="{0A07D92E-E156-487E-A99F-C52527323EBE}" srcOrd="1" destOrd="0" presId="urn:microsoft.com/office/officeart/2005/8/layout/vProcess5"/>
    <dgm:cxn modelId="{6806B01F-A99B-4F67-AA38-0A324A21293F}" type="presParOf" srcId="{5D600DF6-BF4D-4410-A544-8E771B977636}" destId="{801A51BF-53BE-49E2-B804-B9BD6A8C6F5E}" srcOrd="0" destOrd="0" presId="urn:microsoft.com/office/officeart/2005/8/layout/vProcess5"/>
    <dgm:cxn modelId="{C865AB32-BC8A-4236-8C47-09CF8404B68B}" type="presParOf" srcId="{5D600DF6-BF4D-4410-A544-8E771B977636}" destId="{4D7B1D52-F77D-4AF2-B62B-B80823D1B413}" srcOrd="1" destOrd="0" presId="urn:microsoft.com/office/officeart/2005/8/layout/vProcess5"/>
    <dgm:cxn modelId="{50746E52-72A2-40B3-8DA3-16E4CD3907C3}" type="presParOf" srcId="{5D600DF6-BF4D-4410-A544-8E771B977636}" destId="{D373E714-6201-4C99-89CB-FDBB5ECD3A00}" srcOrd="2" destOrd="0" presId="urn:microsoft.com/office/officeart/2005/8/layout/vProcess5"/>
    <dgm:cxn modelId="{7AEA6475-FC38-4CB3-B093-37348397E7C1}" type="presParOf" srcId="{5D600DF6-BF4D-4410-A544-8E771B977636}" destId="{60E953FD-C889-4487-A884-56B2E061EE9C}" srcOrd="3" destOrd="0" presId="urn:microsoft.com/office/officeart/2005/8/layout/vProcess5"/>
    <dgm:cxn modelId="{DF72898B-05E5-40D7-ACEA-211B9A64B95C}" type="presParOf" srcId="{5D600DF6-BF4D-4410-A544-8E771B977636}" destId="{4D75B27E-6989-4ED3-9800-788C57CD9751}" srcOrd="4" destOrd="0" presId="urn:microsoft.com/office/officeart/2005/8/layout/vProcess5"/>
    <dgm:cxn modelId="{0DE66B08-8F67-4551-A311-99BECD4046E4}" type="presParOf" srcId="{5D600DF6-BF4D-4410-A544-8E771B977636}" destId="{E2308137-8D52-42AB-8786-72DB79CC336E}" srcOrd="5" destOrd="0" presId="urn:microsoft.com/office/officeart/2005/8/layout/vProcess5"/>
    <dgm:cxn modelId="{027FF84D-9FC9-4135-AEC3-3644887457B3}" type="presParOf" srcId="{5D600DF6-BF4D-4410-A544-8E771B977636}" destId="{185232C0-7A06-4FA9-AD16-77A0CBA3D944}" srcOrd="6" destOrd="0" presId="urn:microsoft.com/office/officeart/2005/8/layout/vProcess5"/>
    <dgm:cxn modelId="{CB9FF22C-4E5F-40FE-BC44-F1F5266318C7}" type="presParOf" srcId="{5D600DF6-BF4D-4410-A544-8E771B977636}" destId="{0A07D92E-E156-487E-A99F-C52527323EBE}" srcOrd="7" destOrd="0" presId="urn:microsoft.com/office/officeart/2005/8/layout/vProcess5"/>
    <dgm:cxn modelId="{50FD562D-C978-40CB-89F5-B1F96C394221}" type="presParOf" srcId="{5D600DF6-BF4D-4410-A544-8E771B977636}" destId="{D4CA42DF-E70C-4D1E-B884-3ADE8E9019A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3F3B59-E736-41CB-93AD-6E0F1FA92F5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13BD178-E548-4508-82DA-A0F591A1A1B9}">
      <dgm:prSet/>
      <dgm:spPr/>
      <dgm:t>
        <a:bodyPr/>
        <a:lstStyle/>
        <a:p>
          <a:pPr>
            <a:lnSpc>
              <a:spcPct val="100000"/>
            </a:lnSpc>
            <a:defRPr cap="all"/>
          </a:pPr>
          <a:r>
            <a:rPr lang="en-US"/>
            <a:t>• How did this news make you feel?</a:t>
          </a:r>
        </a:p>
      </dgm:t>
    </dgm:pt>
    <dgm:pt modelId="{DD6CEA62-34AC-453C-9ED6-A39C0CA47A3F}" type="parTrans" cxnId="{E667E0EE-57A3-4EB9-B337-D24D57CA749D}">
      <dgm:prSet/>
      <dgm:spPr/>
      <dgm:t>
        <a:bodyPr/>
        <a:lstStyle/>
        <a:p>
          <a:endParaRPr lang="en-US"/>
        </a:p>
      </dgm:t>
    </dgm:pt>
    <dgm:pt modelId="{C0E4CEAF-3A22-4655-8BA0-6D11DA4388F2}" type="sibTrans" cxnId="{E667E0EE-57A3-4EB9-B337-D24D57CA749D}">
      <dgm:prSet/>
      <dgm:spPr/>
      <dgm:t>
        <a:bodyPr/>
        <a:lstStyle/>
        <a:p>
          <a:endParaRPr lang="en-US"/>
        </a:p>
      </dgm:t>
    </dgm:pt>
    <dgm:pt modelId="{76894A53-DBCF-43CB-AB81-AF07AE66BE55}">
      <dgm:prSet/>
      <dgm:spPr/>
      <dgm:t>
        <a:bodyPr/>
        <a:lstStyle/>
        <a:p>
          <a:pPr>
            <a:lnSpc>
              <a:spcPct val="100000"/>
            </a:lnSpc>
            <a:defRPr cap="all"/>
          </a:pPr>
          <a:r>
            <a:rPr lang="en-US"/>
            <a:t>• What concerns came up?</a:t>
          </a:r>
        </a:p>
      </dgm:t>
    </dgm:pt>
    <dgm:pt modelId="{D95D8184-7998-4700-BC0B-9D68A6D94466}" type="parTrans" cxnId="{776199FA-4BA7-4004-B235-3D6F3475D823}">
      <dgm:prSet/>
      <dgm:spPr/>
      <dgm:t>
        <a:bodyPr/>
        <a:lstStyle/>
        <a:p>
          <a:endParaRPr lang="en-US"/>
        </a:p>
      </dgm:t>
    </dgm:pt>
    <dgm:pt modelId="{D3C46754-49D6-4FC2-A366-25CEEB0B8A60}" type="sibTrans" cxnId="{776199FA-4BA7-4004-B235-3D6F3475D823}">
      <dgm:prSet/>
      <dgm:spPr/>
      <dgm:t>
        <a:bodyPr/>
        <a:lstStyle/>
        <a:p>
          <a:endParaRPr lang="en-US"/>
        </a:p>
      </dgm:t>
    </dgm:pt>
    <dgm:pt modelId="{25F0F97A-AE13-49C4-90D1-05DABAEC1516}" type="pres">
      <dgm:prSet presAssocID="{9F3F3B59-E736-41CB-93AD-6E0F1FA92F59}" presName="root" presStyleCnt="0">
        <dgm:presLayoutVars>
          <dgm:dir/>
          <dgm:resizeHandles val="exact"/>
        </dgm:presLayoutVars>
      </dgm:prSet>
      <dgm:spPr/>
    </dgm:pt>
    <dgm:pt modelId="{318907D1-BD6A-4094-B01B-EC08D855F43D}" type="pres">
      <dgm:prSet presAssocID="{313BD178-E548-4508-82DA-A0F591A1A1B9}" presName="compNode" presStyleCnt="0"/>
      <dgm:spPr/>
    </dgm:pt>
    <dgm:pt modelId="{D0BD6100-2263-4D5D-9742-1FF5256BB1E3}" type="pres">
      <dgm:prSet presAssocID="{313BD178-E548-4508-82DA-A0F591A1A1B9}" presName="iconBgRect" presStyleLbl="bgShp" presStyleIdx="0" presStyleCnt="2"/>
      <dgm:spPr/>
    </dgm:pt>
    <dgm:pt modelId="{0D814D43-4883-4DCC-AFC7-3B38DD79B114}" type="pres">
      <dgm:prSet presAssocID="{313BD178-E548-4508-82DA-A0F591A1A1B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wspaper"/>
        </a:ext>
      </dgm:extLst>
    </dgm:pt>
    <dgm:pt modelId="{DD4231C1-DFDD-4E25-A710-4E77AAB21EA8}" type="pres">
      <dgm:prSet presAssocID="{313BD178-E548-4508-82DA-A0F591A1A1B9}" presName="spaceRect" presStyleCnt="0"/>
      <dgm:spPr/>
    </dgm:pt>
    <dgm:pt modelId="{B8A3154F-6F79-4C2F-959F-9D5F092B0D21}" type="pres">
      <dgm:prSet presAssocID="{313BD178-E548-4508-82DA-A0F591A1A1B9}" presName="textRect" presStyleLbl="revTx" presStyleIdx="0" presStyleCnt="2">
        <dgm:presLayoutVars>
          <dgm:chMax val="1"/>
          <dgm:chPref val="1"/>
        </dgm:presLayoutVars>
      </dgm:prSet>
      <dgm:spPr/>
    </dgm:pt>
    <dgm:pt modelId="{9FE0B341-6CCD-4936-B82E-B96E3A438783}" type="pres">
      <dgm:prSet presAssocID="{C0E4CEAF-3A22-4655-8BA0-6D11DA4388F2}" presName="sibTrans" presStyleCnt="0"/>
      <dgm:spPr/>
    </dgm:pt>
    <dgm:pt modelId="{19E75A7D-93F2-42FE-B7D8-8DDB839CAB9D}" type="pres">
      <dgm:prSet presAssocID="{76894A53-DBCF-43CB-AB81-AF07AE66BE55}" presName="compNode" presStyleCnt="0"/>
      <dgm:spPr/>
    </dgm:pt>
    <dgm:pt modelId="{F3DCA698-0457-493B-9A1C-4AE8FB71227A}" type="pres">
      <dgm:prSet presAssocID="{76894A53-DBCF-43CB-AB81-AF07AE66BE55}" presName="iconBgRect" presStyleLbl="bgShp" presStyleIdx="1" presStyleCnt="2"/>
      <dgm:spPr/>
    </dgm:pt>
    <dgm:pt modelId="{03DF3173-20A9-4A6B-A56E-AB030EC35223}" type="pres">
      <dgm:prSet presAssocID="{76894A53-DBCF-43CB-AB81-AF07AE66BE5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B802962E-BC70-435D-9AA8-C4F22E3CC46F}" type="pres">
      <dgm:prSet presAssocID="{76894A53-DBCF-43CB-AB81-AF07AE66BE55}" presName="spaceRect" presStyleCnt="0"/>
      <dgm:spPr/>
    </dgm:pt>
    <dgm:pt modelId="{4336834D-7BA8-48B7-B1EE-5DB4015AFEA2}" type="pres">
      <dgm:prSet presAssocID="{76894A53-DBCF-43CB-AB81-AF07AE66BE55}" presName="textRect" presStyleLbl="revTx" presStyleIdx="1" presStyleCnt="2">
        <dgm:presLayoutVars>
          <dgm:chMax val="1"/>
          <dgm:chPref val="1"/>
        </dgm:presLayoutVars>
      </dgm:prSet>
      <dgm:spPr/>
    </dgm:pt>
  </dgm:ptLst>
  <dgm:cxnLst>
    <dgm:cxn modelId="{7F5E404B-ADBE-4435-99D0-E30AE58563E4}" type="presOf" srcId="{9F3F3B59-E736-41CB-93AD-6E0F1FA92F59}" destId="{25F0F97A-AE13-49C4-90D1-05DABAEC1516}" srcOrd="0" destOrd="0" presId="urn:microsoft.com/office/officeart/2018/5/layout/IconCircleLabelList"/>
    <dgm:cxn modelId="{48CD61A0-9580-459F-B4F6-FEAC3321BF8E}" type="presOf" srcId="{76894A53-DBCF-43CB-AB81-AF07AE66BE55}" destId="{4336834D-7BA8-48B7-B1EE-5DB4015AFEA2}" srcOrd="0" destOrd="0" presId="urn:microsoft.com/office/officeart/2018/5/layout/IconCircleLabelList"/>
    <dgm:cxn modelId="{C0AD1EDD-5983-475C-A2F3-DDC66526EC1D}" type="presOf" srcId="{313BD178-E548-4508-82DA-A0F591A1A1B9}" destId="{B8A3154F-6F79-4C2F-959F-9D5F092B0D21}" srcOrd="0" destOrd="0" presId="urn:microsoft.com/office/officeart/2018/5/layout/IconCircleLabelList"/>
    <dgm:cxn modelId="{E667E0EE-57A3-4EB9-B337-D24D57CA749D}" srcId="{9F3F3B59-E736-41CB-93AD-6E0F1FA92F59}" destId="{313BD178-E548-4508-82DA-A0F591A1A1B9}" srcOrd="0" destOrd="0" parTransId="{DD6CEA62-34AC-453C-9ED6-A39C0CA47A3F}" sibTransId="{C0E4CEAF-3A22-4655-8BA0-6D11DA4388F2}"/>
    <dgm:cxn modelId="{776199FA-4BA7-4004-B235-3D6F3475D823}" srcId="{9F3F3B59-E736-41CB-93AD-6E0F1FA92F59}" destId="{76894A53-DBCF-43CB-AB81-AF07AE66BE55}" srcOrd="1" destOrd="0" parTransId="{D95D8184-7998-4700-BC0B-9D68A6D94466}" sibTransId="{D3C46754-49D6-4FC2-A366-25CEEB0B8A60}"/>
    <dgm:cxn modelId="{715AA4D7-8AEF-4665-8572-E0AC386CE8CA}" type="presParOf" srcId="{25F0F97A-AE13-49C4-90D1-05DABAEC1516}" destId="{318907D1-BD6A-4094-B01B-EC08D855F43D}" srcOrd="0" destOrd="0" presId="urn:microsoft.com/office/officeart/2018/5/layout/IconCircleLabelList"/>
    <dgm:cxn modelId="{10880D26-1674-48CC-B172-9679284B1E56}" type="presParOf" srcId="{318907D1-BD6A-4094-B01B-EC08D855F43D}" destId="{D0BD6100-2263-4D5D-9742-1FF5256BB1E3}" srcOrd="0" destOrd="0" presId="urn:microsoft.com/office/officeart/2018/5/layout/IconCircleLabelList"/>
    <dgm:cxn modelId="{9C690DDF-060C-45C2-A8B1-97EDA88DBD1B}" type="presParOf" srcId="{318907D1-BD6A-4094-B01B-EC08D855F43D}" destId="{0D814D43-4883-4DCC-AFC7-3B38DD79B114}" srcOrd="1" destOrd="0" presId="urn:microsoft.com/office/officeart/2018/5/layout/IconCircleLabelList"/>
    <dgm:cxn modelId="{A9117A63-0679-44E9-B4FE-BFF2C25D952B}" type="presParOf" srcId="{318907D1-BD6A-4094-B01B-EC08D855F43D}" destId="{DD4231C1-DFDD-4E25-A710-4E77AAB21EA8}" srcOrd="2" destOrd="0" presId="urn:microsoft.com/office/officeart/2018/5/layout/IconCircleLabelList"/>
    <dgm:cxn modelId="{F81AF39E-39A4-4F60-82AA-CE9237E0D46A}" type="presParOf" srcId="{318907D1-BD6A-4094-B01B-EC08D855F43D}" destId="{B8A3154F-6F79-4C2F-959F-9D5F092B0D21}" srcOrd="3" destOrd="0" presId="urn:microsoft.com/office/officeart/2018/5/layout/IconCircleLabelList"/>
    <dgm:cxn modelId="{547CF388-47B7-43C1-9AC4-491B3200B3EE}" type="presParOf" srcId="{25F0F97A-AE13-49C4-90D1-05DABAEC1516}" destId="{9FE0B341-6CCD-4936-B82E-B96E3A438783}" srcOrd="1" destOrd="0" presId="urn:microsoft.com/office/officeart/2018/5/layout/IconCircleLabelList"/>
    <dgm:cxn modelId="{EBDF0A96-501A-4138-BE47-86C63E01027E}" type="presParOf" srcId="{25F0F97A-AE13-49C4-90D1-05DABAEC1516}" destId="{19E75A7D-93F2-42FE-B7D8-8DDB839CAB9D}" srcOrd="2" destOrd="0" presId="urn:microsoft.com/office/officeart/2018/5/layout/IconCircleLabelList"/>
    <dgm:cxn modelId="{936B53C4-1F9E-46E7-AE0D-BE64C8CC3AB7}" type="presParOf" srcId="{19E75A7D-93F2-42FE-B7D8-8DDB839CAB9D}" destId="{F3DCA698-0457-493B-9A1C-4AE8FB71227A}" srcOrd="0" destOrd="0" presId="urn:microsoft.com/office/officeart/2018/5/layout/IconCircleLabelList"/>
    <dgm:cxn modelId="{0EC0BB54-317E-42A7-B231-F42EF438FB46}" type="presParOf" srcId="{19E75A7D-93F2-42FE-B7D8-8DDB839CAB9D}" destId="{03DF3173-20A9-4A6B-A56E-AB030EC35223}" srcOrd="1" destOrd="0" presId="urn:microsoft.com/office/officeart/2018/5/layout/IconCircleLabelList"/>
    <dgm:cxn modelId="{00161598-E1F4-41C4-9B03-E137BB56107A}" type="presParOf" srcId="{19E75A7D-93F2-42FE-B7D8-8DDB839CAB9D}" destId="{B802962E-BC70-435D-9AA8-C4F22E3CC46F}" srcOrd="2" destOrd="0" presId="urn:microsoft.com/office/officeart/2018/5/layout/IconCircleLabelList"/>
    <dgm:cxn modelId="{83E55746-34EA-436E-9D50-1C74EE14F593}" type="presParOf" srcId="{19E75A7D-93F2-42FE-B7D8-8DDB839CAB9D}" destId="{4336834D-7BA8-48B7-B1EE-5DB4015AFEA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B0A951-4868-4ED3-8187-9CB4CDA3E1E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3EE8BC8-487C-40AE-BFA9-7B42B5DEB396}">
      <dgm:prSet/>
      <dgm:spPr/>
      <dgm:t>
        <a:bodyPr/>
        <a:lstStyle/>
        <a:p>
          <a:r>
            <a:rPr lang="en-US"/>
            <a:t>• Product choice</a:t>
          </a:r>
        </a:p>
      </dgm:t>
    </dgm:pt>
    <dgm:pt modelId="{0D9D171B-F35D-4686-B1F9-945B41E9AE2A}" type="parTrans" cxnId="{39909646-56B4-41BE-BB29-11F79F25D799}">
      <dgm:prSet/>
      <dgm:spPr/>
      <dgm:t>
        <a:bodyPr/>
        <a:lstStyle/>
        <a:p>
          <a:endParaRPr lang="en-US"/>
        </a:p>
      </dgm:t>
    </dgm:pt>
    <dgm:pt modelId="{8A8FD7FC-A6B2-4E60-A841-C2C95A621D84}" type="sibTrans" cxnId="{39909646-56B4-41BE-BB29-11F79F25D799}">
      <dgm:prSet/>
      <dgm:spPr/>
      <dgm:t>
        <a:bodyPr/>
        <a:lstStyle/>
        <a:p>
          <a:endParaRPr lang="en-US"/>
        </a:p>
      </dgm:t>
    </dgm:pt>
    <dgm:pt modelId="{C7C61093-625C-480A-8070-B277790727A7}">
      <dgm:prSet/>
      <dgm:spPr/>
      <dgm:t>
        <a:bodyPr/>
        <a:lstStyle/>
        <a:p>
          <a:r>
            <a:rPr lang="en-US"/>
            <a:t>• Reliable delivery</a:t>
          </a:r>
        </a:p>
      </dgm:t>
    </dgm:pt>
    <dgm:pt modelId="{55E708DB-449F-4CE0-8773-33EE164EDD1A}" type="parTrans" cxnId="{C3D32C54-8AB4-4D20-8EAA-1E2703B6E4FD}">
      <dgm:prSet/>
      <dgm:spPr/>
      <dgm:t>
        <a:bodyPr/>
        <a:lstStyle/>
        <a:p>
          <a:endParaRPr lang="en-US"/>
        </a:p>
      </dgm:t>
    </dgm:pt>
    <dgm:pt modelId="{E51BD099-DCCE-4DD5-8C88-5D95F8DA685C}" type="sibTrans" cxnId="{C3D32C54-8AB4-4D20-8EAA-1E2703B6E4FD}">
      <dgm:prSet/>
      <dgm:spPr/>
      <dgm:t>
        <a:bodyPr/>
        <a:lstStyle/>
        <a:p>
          <a:endParaRPr lang="en-US"/>
        </a:p>
      </dgm:t>
    </dgm:pt>
    <dgm:pt modelId="{F0A99021-1EBA-437F-84D0-C3C51DC4206D}">
      <dgm:prSet/>
      <dgm:spPr/>
      <dgm:t>
        <a:bodyPr/>
        <a:lstStyle/>
        <a:p>
          <a:r>
            <a:rPr lang="en-US"/>
            <a:t>• Staying with current supplier</a:t>
          </a:r>
        </a:p>
      </dgm:t>
    </dgm:pt>
    <dgm:pt modelId="{E363F7A6-890F-4DD3-9ECD-7C3D32E2C4C6}" type="parTrans" cxnId="{F35D61CF-5D5D-47A3-9788-D95051E280CA}">
      <dgm:prSet/>
      <dgm:spPr/>
      <dgm:t>
        <a:bodyPr/>
        <a:lstStyle/>
        <a:p>
          <a:endParaRPr lang="en-US"/>
        </a:p>
      </dgm:t>
    </dgm:pt>
    <dgm:pt modelId="{2B143331-3129-43DB-9DA1-DD9529286824}" type="sibTrans" cxnId="{F35D61CF-5D5D-47A3-9788-D95051E280CA}">
      <dgm:prSet/>
      <dgm:spPr/>
      <dgm:t>
        <a:bodyPr/>
        <a:lstStyle/>
        <a:p>
          <a:endParaRPr lang="en-US"/>
        </a:p>
      </dgm:t>
    </dgm:pt>
    <dgm:pt modelId="{7DF79ADB-1573-44BB-988B-442D03AB425D}" type="pres">
      <dgm:prSet presAssocID="{41B0A951-4868-4ED3-8187-9CB4CDA3E1E4}" presName="linear" presStyleCnt="0">
        <dgm:presLayoutVars>
          <dgm:animLvl val="lvl"/>
          <dgm:resizeHandles val="exact"/>
        </dgm:presLayoutVars>
      </dgm:prSet>
      <dgm:spPr/>
    </dgm:pt>
    <dgm:pt modelId="{C88A840F-30D2-4E30-9634-AC657C375BCF}" type="pres">
      <dgm:prSet presAssocID="{03EE8BC8-487C-40AE-BFA9-7B42B5DEB396}" presName="parentText" presStyleLbl="node1" presStyleIdx="0" presStyleCnt="3">
        <dgm:presLayoutVars>
          <dgm:chMax val="0"/>
          <dgm:bulletEnabled val="1"/>
        </dgm:presLayoutVars>
      </dgm:prSet>
      <dgm:spPr/>
    </dgm:pt>
    <dgm:pt modelId="{C82A5F1B-A8C9-4078-974D-C0B4BF4E78C1}" type="pres">
      <dgm:prSet presAssocID="{8A8FD7FC-A6B2-4E60-A841-C2C95A621D84}" presName="spacer" presStyleCnt="0"/>
      <dgm:spPr/>
    </dgm:pt>
    <dgm:pt modelId="{570BA154-5AF7-49D5-88DC-33AFAD1062F4}" type="pres">
      <dgm:prSet presAssocID="{C7C61093-625C-480A-8070-B277790727A7}" presName="parentText" presStyleLbl="node1" presStyleIdx="1" presStyleCnt="3">
        <dgm:presLayoutVars>
          <dgm:chMax val="0"/>
          <dgm:bulletEnabled val="1"/>
        </dgm:presLayoutVars>
      </dgm:prSet>
      <dgm:spPr/>
    </dgm:pt>
    <dgm:pt modelId="{919C0F0C-D2E4-4818-BC35-D8C71BD65FDA}" type="pres">
      <dgm:prSet presAssocID="{E51BD099-DCCE-4DD5-8C88-5D95F8DA685C}" presName="spacer" presStyleCnt="0"/>
      <dgm:spPr/>
    </dgm:pt>
    <dgm:pt modelId="{DB8FEFDD-624C-40C0-839A-DB4C0F6B3FC4}" type="pres">
      <dgm:prSet presAssocID="{F0A99021-1EBA-437F-84D0-C3C51DC4206D}" presName="parentText" presStyleLbl="node1" presStyleIdx="2" presStyleCnt="3">
        <dgm:presLayoutVars>
          <dgm:chMax val="0"/>
          <dgm:bulletEnabled val="1"/>
        </dgm:presLayoutVars>
      </dgm:prSet>
      <dgm:spPr/>
    </dgm:pt>
  </dgm:ptLst>
  <dgm:cxnLst>
    <dgm:cxn modelId="{93E7B80A-CA93-43D4-B4F7-0FCAE3C4EEB1}" type="presOf" srcId="{C7C61093-625C-480A-8070-B277790727A7}" destId="{570BA154-5AF7-49D5-88DC-33AFAD1062F4}" srcOrd="0" destOrd="0" presId="urn:microsoft.com/office/officeart/2005/8/layout/vList2"/>
    <dgm:cxn modelId="{39909646-56B4-41BE-BB29-11F79F25D799}" srcId="{41B0A951-4868-4ED3-8187-9CB4CDA3E1E4}" destId="{03EE8BC8-487C-40AE-BFA9-7B42B5DEB396}" srcOrd="0" destOrd="0" parTransId="{0D9D171B-F35D-4686-B1F9-945B41E9AE2A}" sibTransId="{8A8FD7FC-A6B2-4E60-A841-C2C95A621D84}"/>
    <dgm:cxn modelId="{EFAAE548-11F5-4730-A584-5A955A04A2AE}" type="presOf" srcId="{03EE8BC8-487C-40AE-BFA9-7B42B5DEB396}" destId="{C88A840F-30D2-4E30-9634-AC657C375BCF}" srcOrd="0" destOrd="0" presId="urn:microsoft.com/office/officeart/2005/8/layout/vList2"/>
    <dgm:cxn modelId="{C3D32C54-8AB4-4D20-8EAA-1E2703B6E4FD}" srcId="{41B0A951-4868-4ED3-8187-9CB4CDA3E1E4}" destId="{C7C61093-625C-480A-8070-B277790727A7}" srcOrd="1" destOrd="0" parTransId="{55E708DB-449F-4CE0-8773-33EE164EDD1A}" sibTransId="{E51BD099-DCCE-4DD5-8C88-5D95F8DA685C}"/>
    <dgm:cxn modelId="{3E53BA80-FDF8-48B2-B3E0-43F8E1327507}" type="presOf" srcId="{F0A99021-1EBA-437F-84D0-C3C51DC4206D}" destId="{DB8FEFDD-624C-40C0-839A-DB4C0F6B3FC4}" srcOrd="0" destOrd="0" presId="urn:microsoft.com/office/officeart/2005/8/layout/vList2"/>
    <dgm:cxn modelId="{9E00F3BD-D80C-4BFB-8530-360F1B577770}" type="presOf" srcId="{41B0A951-4868-4ED3-8187-9CB4CDA3E1E4}" destId="{7DF79ADB-1573-44BB-988B-442D03AB425D}" srcOrd="0" destOrd="0" presId="urn:microsoft.com/office/officeart/2005/8/layout/vList2"/>
    <dgm:cxn modelId="{F35D61CF-5D5D-47A3-9788-D95051E280CA}" srcId="{41B0A951-4868-4ED3-8187-9CB4CDA3E1E4}" destId="{F0A99021-1EBA-437F-84D0-C3C51DC4206D}" srcOrd="2" destOrd="0" parTransId="{E363F7A6-890F-4DD3-9ECD-7C3D32E2C4C6}" sibTransId="{2B143331-3129-43DB-9DA1-DD9529286824}"/>
    <dgm:cxn modelId="{9CA54898-4AB3-4978-85BD-96144601162B}" type="presParOf" srcId="{7DF79ADB-1573-44BB-988B-442D03AB425D}" destId="{C88A840F-30D2-4E30-9634-AC657C375BCF}" srcOrd="0" destOrd="0" presId="urn:microsoft.com/office/officeart/2005/8/layout/vList2"/>
    <dgm:cxn modelId="{D608D338-A36C-4D65-8327-526A23D4B338}" type="presParOf" srcId="{7DF79ADB-1573-44BB-988B-442D03AB425D}" destId="{C82A5F1B-A8C9-4078-974D-C0B4BF4E78C1}" srcOrd="1" destOrd="0" presId="urn:microsoft.com/office/officeart/2005/8/layout/vList2"/>
    <dgm:cxn modelId="{E57D3E0A-0F42-4F83-AAE5-D0594E85560C}" type="presParOf" srcId="{7DF79ADB-1573-44BB-988B-442D03AB425D}" destId="{570BA154-5AF7-49D5-88DC-33AFAD1062F4}" srcOrd="2" destOrd="0" presId="urn:microsoft.com/office/officeart/2005/8/layout/vList2"/>
    <dgm:cxn modelId="{1621E405-BFBC-4909-9420-C0FEBF891D22}" type="presParOf" srcId="{7DF79ADB-1573-44BB-988B-442D03AB425D}" destId="{919C0F0C-D2E4-4818-BC35-D8C71BD65FDA}" srcOrd="3" destOrd="0" presId="urn:microsoft.com/office/officeart/2005/8/layout/vList2"/>
    <dgm:cxn modelId="{13AE4CA1-7FDE-408B-84D1-FD196C5A8353}" type="presParOf" srcId="{7DF79ADB-1573-44BB-988B-442D03AB425D}" destId="{DB8FEFDD-624C-40C0-839A-DB4C0F6B3FC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95E97DA-8610-4A58-BBBD-239304C8BA8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314F8F8C-EC7C-4BF6-B473-F6E3A7695475}">
      <dgm:prSet/>
      <dgm:spPr/>
      <dgm:t>
        <a:bodyPr/>
        <a:lstStyle/>
        <a:p>
          <a:r>
            <a:rPr lang="en-US"/>
            <a:t>• Interested in learning more?</a:t>
          </a:r>
        </a:p>
      </dgm:t>
    </dgm:pt>
    <dgm:pt modelId="{F99E969D-9CFE-47F2-8F66-69BC69F15742}" type="parTrans" cxnId="{EEDF110E-B8AF-473F-970B-4BDC6AD63DAD}">
      <dgm:prSet/>
      <dgm:spPr/>
      <dgm:t>
        <a:bodyPr/>
        <a:lstStyle/>
        <a:p>
          <a:endParaRPr lang="en-US"/>
        </a:p>
      </dgm:t>
    </dgm:pt>
    <dgm:pt modelId="{EA8A2372-7CE2-40CC-8D3B-1E3DAE1B1131}" type="sibTrans" cxnId="{EEDF110E-B8AF-473F-970B-4BDC6AD63DAD}">
      <dgm:prSet/>
      <dgm:spPr/>
      <dgm:t>
        <a:bodyPr/>
        <a:lstStyle/>
        <a:p>
          <a:endParaRPr lang="en-US"/>
        </a:p>
      </dgm:t>
    </dgm:pt>
    <dgm:pt modelId="{B877AE67-94FB-4686-A0CA-91CA7B269651}">
      <dgm:prSet/>
      <dgm:spPr/>
      <dgm:t>
        <a:bodyPr/>
        <a:lstStyle/>
        <a:p>
          <a:r>
            <a:rPr lang="en-US"/>
            <a:t>• Want to stay informed only?</a:t>
          </a:r>
        </a:p>
      </dgm:t>
    </dgm:pt>
    <dgm:pt modelId="{057E6332-D6AC-4CDE-930E-1DE1616A562B}" type="parTrans" cxnId="{78424B74-BFAF-4D4D-802A-D631320399CF}">
      <dgm:prSet/>
      <dgm:spPr/>
      <dgm:t>
        <a:bodyPr/>
        <a:lstStyle/>
        <a:p>
          <a:endParaRPr lang="en-US"/>
        </a:p>
      </dgm:t>
    </dgm:pt>
    <dgm:pt modelId="{A42477C7-3965-49E4-99D3-A838E5CE5847}" type="sibTrans" cxnId="{78424B74-BFAF-4D4D-802A-D631320399CF}">
      <dgm:prSet/>
      <dgm:spPr/>
      <dgm:t>
        <a:bodyPr/>
        <a:lstStyle/>
        <a:p>
          <a:endParaRPr lang="en-US"/>
        </a:p>
      </dgm:t>
    </dgm:pt>
    <dgm:pt modelId="{9155A1A9-EF89-4F28-89FA-8E867DBA8A65}">
      <dgm:prSet/>
      <dgm:spPr/>
      <dgm:t>
        <a:bodyPr/>
        <a:lstStyle/>
        <a:p>
          <a:r>
            <a:rPr lang="en-US"/>
            <a:t>• Every role matters</a:t>
          </a:r>
        </a:p>
      </dgm:t>
    </dgm:pt>
    <dgm:pt modelId="{72F6426B-ABDB-482D-BA61-9A3C5799750B}" type="parTrans" cxnId="{4EAC1206-52AF-480A-B715-8A457A67BA00}">
      <dgm:prSet/>
      <dgm:spPr/>
      <dgm:t>
        <a:bodyPr/>
        <a:lstStyle/>
        <a:p>
          <a:endParaRPr lang="en-US"/>
        </a:p>
      </dgm:t>
    </dgm:pt>
    <dgm:pt modelId="{510B93F1-BC2F-42E9-975B-A0A22CBEE98D}" type="sibTrans" cxnId="{4EAC1206-52AF-480A-B715-8A457A67BA00}">
      <dgm:prSet/>
      <dgm:spPr/>
      <dgm:t>
        <a:bodyPr/>
        <a:lstStyle/>
        <a:p>
          <a:endParaRPr lang="en-US"/>
        </a:p>
      </dgm:t>
    </dgm:pt>
    <dgm:pt modelId="{A9C842C5-A2C6-4742-94D8-742F331B12C3}" type="pres">
      <dgm:prSet presAssocID="{095E97DA-8610-4A58-BBBD-239304C8BA8F}" presName="linear" presStyleCnt="0">
        <dgm:presLayoutVars>
          <dgm:animLvl val="lvl"/>
          <dgm:resizeHandles val="exact"/>
        </dgm:presLayoutVars>
      </dgm:prSet>
      <dgm:spPr/>
    </dgm:pt>
    <dgm:pt modelId="{9120401F-ECC3-4F5A-88A9-C3905049A299}" type="pres">
      <dgm:prSet presAssocID="{314F8F8C-EC7C-4BF6-B473-F6E3A7695475}" presName="parentText" presStyleLbl="node1" presStyleIdx="0" presStyleCnt="3">
        <dgm:presLayoutVars>
          <dgm:chMax val="0"/>
          <dgm:bulletEnabled val="1"/>
        </dgm:presLayoutVars>
      </dgm:prSet>
      <dgm:spPr/>
    </dgm:pt>
    <dgm:pt modelId="{A1A99B0B-8561-41D7-862C-02C62E749007}" type="pres">
      <dgm:prSet presAssocID="{EA8A2372-7CE2-40CC-8D3B-1E3DAE1B1131}" presName="spacer" presStyleCnt="0"/>
      <dgm:spPr/>
    </dgm:pt>
    <dgm:pt modelId="{39B90F88-6747-4EC3-98A5-6840086A1C73}" type="pres">
      <dgm:prSet presAssocID="{B877AE67-94FB-4686-A0CA-91CA7B269651}" presName="parentText" presStyleLbl="node1" presStyleIdx="1" presStyleCnt="3">
        <dgm:presLayoutVars>
          <dgm:chMax val="0"/>
          <dgm:bulletEnabled val="1"/>
        </dgm:presLayoutVars>
      </dgm:prSet>
      <dgm:spPr/>
    </dgm:pt>
    <dgm:pt modelId="{2078F918-AEA9-4BC8-8185-DCF63A21A85B}" type="pres">
      <dgm:prSet presAssocID="{A42477C7-3965-49E4-99D3-A838E5CE5847}" presName="spacer" presStyleCnt="0"/>
      <dgm:spPr/>
    </dgm:pt>
    <dgm:pt modelId="{421BA581-3ECD-4B34-8329-284EEE7B9EA6}" type="pres">
      <dgm:prSet presAssocID="{9155A1A9-EF89-4F28-89FA-8E867DBA8A65}" presName="parentText" presStyleLbl="node1" presStyleIdx="2" presStyleCnt="3">
        <dgm:presLayoutVars>
          <dgm:chMax val="0"/>
          <dgm:bulletEnabled val="1"/>
        </dgm:presLayoutVars>
      </dgm:prSet>
      <dgm:spPr/>
    </dgm:pt>
  </dgm:ptLst>
  <dgm:cxnLst>
    <dgm:cxn modelId="{4EAC1206-52AF-480A-B715-8A457A67BA00}" srcId="{095E97DA-8610-4A58-BBBD-239304C8BA8F}" destId="{9155A1A9-EF89-4F28-89FA-8E867DBA8A65}" srcOrd="2" destOrd="0" parTransId="{72F6426B-ABDB-482D-BA61-9A3C5799750B}" sibTransId="{510B93F1-BC2F-42E9-975B-A0A22CBEE98D}"/>
    <dgm:cxn modelId="{EEDF110E-B8AF-473F-970B-4BDC6AD63DAD}" srcId="{095E97DA-8610-4A58-BBBD-239304C8BA8F}" destId="{314F8F8C-EC7C-4BF6-B473-F6E3A7695475}" srcOrd="0" destOrd="0" parTransId="{F99E969D-9CFE-47F2-8F66-69BC69F15742}" sibTransId="{EA8A2372-7CE2-40CC-8D3B-1E3DAE1B1131}"/>
    <dgm:cxn modelId="{59E60641-DBF3-4E0C-AB0D-22EDFE4CC2F5}" type="presOf" srcId="{9155A1A9-EF89-4F28-89FA-8E867DBA8A65}" destId="{421BA581-3ECD-4B34-8329-284EEE7B9EA6}" srcOrd="0" destOrd="0" presId="urn:microsoft.com/office/officeart/2005/8/layout/vList2"/>
    <dgm:cxn modelId="{7C93F244-E033-4A07-85DC-F8BFFC113998}" type="presOf" srcId="{314F8F8C-EC7C-4BF6-B473-F6E3A7695475}" destId="{9120401F-ECC3-4F5A-88A9-C3905049A299}" srcOrd="0" destOrd="0" presId="urn:microsoft.com/office/officeart/2005/8/layout/vList2"/>
    <dgm:cxn modelId="{A1A50148-D19D-43A3-BC97-E3D18971AD97}" type="presOf" srcId="{095E97DA-8610-4A58-BBBD-239304C8BA8F}" destId="{A9C842C5-A2C6-4742-94D8-742F331B12C3}" srcOrd="0" destOrd="0" presId="urn:microsoft.com/office/officeart/2005/8/layout/vList2"/>
    <dgm:cxn modelId="{78424B74-BFAF-4D4D-802A-D631320399CF}" srcId="{095E97DA-8610-4A58-BBBD-239304C8BA8F}" destId="{B877AE67-94FB-4686-A0CA-91CA7B269651}" srcOrd="1" destOrd="0" parTransId="{057E6332-D6AC-4CDE-930E-1DE1616A562B}" sibTransId="{A42477C7-3965-49E4-99D3-A838E5CE5847}"/>
    <dgm:cxn modelId="{20F807EB-E14B-4392-BE8B-3020023AAF39}" type="presOf" srcId="{B877AE67-94FB-4686-A0CA-91CA7B269651}" destId="{39B90F88-6747-4EC3-98A5-6840086A1C73}" srcOrd="0" destOrd="0" presId="urn:microsoft.com/office/officeart/2005/8/layout/vList2"/>
    <dgm:cxn modelId="{A98040A3-62D4-40C4-AFAF-F5995959A630}" type="presParOf" srcId="{A9C842C5-A2C6-4742-94D8-742F331B12C3}" destId="{9120401F-ECC3-4F5A-88A9-C3905049A299}" srcOrd="0" destOrd="0" presId="urn:microsoft.com/office/officeart/2005/8/layout/vList2"/>
    <dgm:cxn modelId="{661F16FE-B3D7-4658-A833-FE6A9C2C439B}" type="presParOf" srcId="{A9C842C5-A2C6-4742-94D8-742F331B12C3}" destId="{A1A99B0B-8561-41D7-862C-02C62E749007}" srcOrd="1" destOrd="0" presId="urn:microsoft.com/office/officeart/2005/8/layout/vList2"/>
    <dgm:cxn modelId="{D0878EF3-F17B-4755-AD76-AAA0D8E3693D}" type="presParOf" srcId="{A9C842C5-A2C6-4742-94D8-742F331B12C3}" destId="{39B90F88-6747-4EC3-98A5-6840086A1C73}" srcOrd="2" destOrd="0" presId="urn:microsoft.com/office/officeart/2005/8/layout/vList2"/>
    <dgm:cxn modelId="{98359A37-58A5-4365-8BCA-2558B2529C01}" type="presParOf" srcId="{A9C842C5-A2C6-4742-94D8-742F331B12C3}" destId="{2078F918-AEA9-4BC8-8185-DCF63A21A85B}" srcOrd="3" destOrd="0" presId="urn:microsoft.com/office/officeart/2005/8/layout/vList2"/>
    <dgm:cxn modelId="{17032046-A03F-444C-BFF6-F99EACF5F825}" type="presParOf" srcId="{A9C842C5-A2C6-4742-94D8-742F331B12C3}" destId="{421BA581-3ECD-4B34-8329-284EEE7B9EA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EA623F4-3984-4B92-9C7F-ECCC12AB0B0D}"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B9F0A674-6B37-4FFE-9BF6-B4307F099412}">
      <dgm:prSet/>
      <dgm:spPr/>
      <dgm:t>
        <a:bodyPr/>
        <a:lstStyle/>
        <a:p>
          <a:r>
            <a:rPr lang="en-US"/>
            <a:t>No immediate changes</a:t>
          </a:r>
        </a:p>
      </dgm:t>
    </dgm:pt>
    <dgm:pt modelId="{D0C833E4-BF60-48F7-992E-9419FB3DAB24}" type="parTrans" cxnId="{83069DDD-7DE9-4E91-ADFF-3278DAA98816}">
      <dgm:prSet/>
      <dgm:spPr/>
      <dgm:t>
        <a:bodyPr/>
        <a:lstStyle/>
        <a:p>
          <a:endParaRPr lang="en-US"/>
        </a:p>
      </dgm:t>
    </dgm:pt>
    <dgm:pt modelId="{BF824ED9-5DF7-4059-850F-6273083276D6}" type="sibTrans" cxnId="{83069DDD-7DE9-4E91-ADFF-3278DAA98816}">
      <dgm:prSet/>
      <dgm:spPr/>
      <dgm:t>
        <a:bodyPr/>
        <a:lstStyle/>
        <a:p>
          <a:endParaRPr lang="en-US"/>
        </a:p>
      </dgm:t>
    </dgm:pt>
    <dgm:pt modelId="{1A4E5589-9BB3-47D6-91E0-AD9DF85A86DD}">
      <dgm:prSet/>
      <dgm:spPr/>
      <dgm:t>
        <a:bodyPr/>
        <a:lstStyle/>
        <a:p>
          <a:r>
            <a:rPr lang="en-US"/>
            <a:t> Advocacy continues</a:t>
          </a:r>
        </a:p>
      </dgm:t>
    </dgm:pt>
    <dgm:pt modelId="{73D8A992-AB06-4E5A-9827-6589FC4CE2C8}" type="parTrans" cxnId="{C94DD47D-E95D-4EDB-8B7E-4826CE10A5EF}">
      <dgm:prSet/>
      <dgm:spPr/>
      <dgm:t>
        <a:bodyPr/>
        <a:lstStyle/>
        <a:p>
          <a:endParaRPr lang="en-US"/>
        </a:p>
      </dgm:t>
    </dgm:pt>
    <dgm:pt modelId="{5DD9A2B1-E2C7-4970-851A-B835C030DBFA}" type="sibTrans" cxnId="{C94DD47D-E95D-4EDB-8B7E-4826CE10A5EF}">
      <dgm:prSet/>
      <dgm:spPr/>
      <dgm:t>
        <a:bodyPr/>
        <a:lstStyle/>
        <a:p>
          <a:endParaRPr lang="en-US"/>
        </a:p>
      </dgm:t>
    </dgm:pt>
    <dgm:pt modelId="{93F1EAF2-9651-4DED-875D-C710BCB5F196}">
      <dgm:prSet/>
      <dgm:spPr/>
      <dgm:t>
        <a:bodyPr/>
        <a:lstStyle/>
        <a:p>
          <a:r>
            <a:rPr lang="en-US" dirty="0"/>
            <a:t>Community support matters</a:t>
          </a:r>
        </a:p>
      </dgm:t>
    </dgm:pt>
    <dgm:pt modelId="{7EB28816-8E0F-4CDE-B9E8-C2BE770F42F4}" type="parTrans" cxnId="{7EC3966D-D080-449E-9258-2C44DC18DFCB}">
      <dgm:prSet/>
      <dgm:spPr/>
      <dgm:t>
        <a:bodyPr/>
        <a:lstStyle/>
        <a:p>
          <a:endParaRPr lang="en-US"/>
        </a:p>
      </dgm:t>
    </dgm:pt>
    <dgm:pt modelId="{E7CED954-ADF4-473A-9E1A-4765C018B86A}" type="sibTrans" cxnId="{7EC3966D-D080-449E-9258-2C44DC18DFCB}">
      <dgm:prSet/>
      <dgm:spPr/>
      <dgm:t>
        <a:bodyPr/>
        <a:lstStyle/>
        <a:p>
          <a:endParaRPr lang="en-US"/>
        </a:p>
      </dgm:t>
    </dgm:pt>
    <dgm:pt modelId="{0E510340-8DAA-44F8-8540-58D751833A9A}">
      <dgm:prSet/>
      <dgm:spPr/>
      <dgm:t>
        <a:bodyPr/>
        <a:lstStyle/>
        <a:p>
          <a:pPr>
            <a:buNone/>
          </a:pPr>
          <a:r>
            <a:rPr lang="en-US" b="0" i="0"/>
            <a:t>Join UOAA's Advocacy Network, sign-up for UOAA's ENewsletter, check the dedicated web page at </a:t>
          </a:r>
          <a:r>
            <a:rPr lang="en-US" b="0" i="0">
              <a:hlinkClick xmlns:r="http://schemas.openxmlformats.org/officeDocument/2006/relationships" r:id="rId1" tooltip="https://www.ostomy.org/understanding-the-medicare-competitive-bidding-proposal/"/>
            </a:rPr>
            <a:t>https://www.ostomy.org/understanding-the-medicare-competitive-bidding-proposal/</a:t>
          </a:r>
          <a:endParaRPr lang="en-US" b="0" i="0"/>
        </a:p>
      </dgm:t>
    </dgm:pt>
    <dgm:pt modelId="{DF3F7F80-B315-420D-B5D2-89B1DC769160}" type="parTrans" cxnId="{17EF5332-4629-485F-A84E-37E6143CE1D7}">
      <dgm:prSet/>
      <dgm:spPr/>
      <dgm:t>
        <a:bodyPr/>
        <a:lstStyle/>
        <a:p>
          <a:endParaRPr lang="en-US"/>
        </a:p>
      </dgm:t>
    </dgm:pt>
    <dgm:pt modelId="{7DBA52F3-44D7-41EB-BE51-8BCDED72A305}" type="sibTrans" cxnId="{17EF5332-4629-485F-A84E-37E6143CE1D7}">
      <dgm:prSet/>
      <dgm:spPr/>
      <dgm:t>
        <a:bodyPr/>
        <a:lstStyle/>
        <a:p>
          <a:endParaRPr lang="en-US"/>
        </a:p>
      </dgm:t>
    </dgm:pt>
    <dgm:pt modelId="{8A5A3E57-7570-4CD2-84FC-A0DAAF97FEBE}">
      <dgm:prSet/>
      <dgm:spPr/>
      <dgm:t>
        <a:bodyPr/>
        <a:lstStyle/>
        <a:p>
          <a:pPr>
            <a:buNone/>
          </a:pPr>
          <a:r>
            <a:rPr lang="en-US" b="0" i="0"/>
            <a:t> </a:t>
          </a:r>
          <a:r>
            <a:rPr lang="en-US"/>
            <a:t> Share Your #MYACCESSMATTERS STORY </a:t>
          </a:r>
        </a:p>
        <a:p>
          <a:pPr>
            <a:buNone/>
          </a:pPr>
          <a:r>
            <a:rPr lang="en-US"/>
            <a:t>Contribute Your Story For National Advocacy </a:t>
          </a:r>
        </a:p>
      </dgm:t>
    </dgm:pt>
    <dgm:pt modelId="{992C1E13-8541-4964-A585-1164EF597821}" type="parTrans" cxnId="{B87011B1-1D0E-498D-BE5E-D1E6FCFA14DB}">
      <dgm:prSet/>
      <dgm:spPr/>
      <dgm:t>
        <a:bodyPr/>
        <a:lstStyle/>
        <a:p>
          <a:endParaRPr lang="en-US"/>
        </a:p>
      </dgm:t>
    </dgm:pt>
    <dgm:pt modelId="{2B50A350-C9F8-4A9C-B604-D8FD1C606A93}" type="sibTrans" cxnId="{B87011B1-1D0E-498D-BE5E-D1E6FCFA14DB}">
      <dgm:prSet/>
      <dgm:spPr/>
      <dgm:t>
        <a:bodyPr/>
        <a:lstStyle/>
        <a:p>
          <a:endParaRPr lang="en-US"/>
        </a:p>
      </dgm:t>
    </dgm:pt>
    <dgm:pt modelId="{91A857DB-0D90-48AD-98D9-B075C18D256A}" type="pres">
      <dgm:prSet presAssocID="{AEA623F4-3984-4B92-9C7F-ECCC12AB0B0D}" presName="vert0" presStyleCnt="0">
        <dgm:presLayoutVars>
          <dgm:dir/>
          <dgm:animOne val="branch"/>
          <dgm:animLvl val="lvl"/>
        </dgm:presLayoutVars>
      </dgm:prSet>
      <dgm:spPr/>
    </dgm:pt>
    <dgm:pt modelId="{14CA3E14-ED9E-4F09-A6B2-CE44C9027048}" type="pres">
      <dgm:prSet presAssocID="{B9F0A674-6B37-4FFE-9BF6-B4307F099412}" presName="thickLine" presStyleLbl="alignNode1" presStyleIdx="0" presStyleCnt="5"/>
      <dgm:spPr/>
    </dgm:pt>
    <dgm:pt modelId="{49572011-4759-4A9C-AAFD-0F3A1F49491B}" type="pres">
      <dgm:prSet presAssocID="{B9F0A674-6B37-4FFE-9BF6-B4307F099412}" presName="horz1" presStyleCnt="0"/>
      <dgm:spPr/>
    </dgm:pt>
    <dgm:pt modelId="{83A0D523-C9EF-4E33-98EA-AC5C8746B36C}" type="pres">
      <dgm:prSet presAssocID="{B9F0A674-6B37-4FFE-9BF6-B4307F099412}" presName="tx1" presStyleLbl="revTx" presStyleIdx="0" presStyleCnt="5"/>
      <dgm:spPr/>
    </dgm:pt>
    <dgm:pt modelId="{FD050F96-D2CA-4BCC-9F4D-FA63EEC87DB7}" type="pres">
      <dgm:prSet presAssocID="{B9F0A674-6B37-4FFE-9BF6-B4307F099412}" presName="vert1" presStyleCnt="0"/>
      <dgm:spPr/>
    </dgm:pt>
    <dgm:pt modelId="{9841AF17-BDE6-4B60-A9B9-D4FF5F72E1DB}" type="pres">
      <dgm:prSet presAssocID="{1A4E5589-9BB3-47D6-91E0-AD9DF85A86DD}" presName="thickLine" presStyleLbl="alignNode1" presStyleIdx="1" presStyleCnt="5"/>
      <dgm:spPr/>
    </dgm:pt>
    <dgm:pt modelId="{FB1FC01A-EF5C-4987-8CC6-D8F493DD0F40}" type="pres">
      <dgm:prSet presAssocID="{1A4E5589-9BB3-47D6-91E0-AD9DF85A86DD}" presName="horz1" presStyleCnt="0"/>
      <dgm:spPr/>
    </dgm:pt>
    <dgm:pt modelId="{DAC42893-FD4D-45D5-AF10-529D6AE8250E}" type="pres">
      <dgm:prSet presAssocID="{1A4E5589-9BB3-47D6-91E0-AD9DF85A86DD}" presName="tx1" presStyleLbl="revTx" presStyleIdx="1" presStyleCnt="5"/>
      <dgm:spPr/>
    </dgm:pt>
    <dgm:pt modelId="{B2476B26-44FF-45D8-85BC-515BF0EAE8CC}" type="pres">
      <dgm:prSet presAssocID="{1A4E5589-9BB3-47D6-91E0-AD9DF85A86DD}" presName="vert1" presStyleCnt="0"/>
      <dgm:spPr/>
    </dgm:pt>
    <dgm:pt modelId="{6759F4B2-F82D-4D40-81D7-5A304159AAFE}" type="pres">
      <dgm:prSet presAssocID="{93F1EAF2-9651-4DED-875D-C710BCB5F196}" presName="thickLine" presStyleLbl="alignNode1" presStyleIdx="2" presStyleCnt="5"/>
      <dgm:spPr/>
    </dgm:pt>
    <dgm:pt modelId="{C13F7354-8E72-490A-8523-4BD8B571F161}" type="pres">
      <dgm:prSet presAssocID="{93F1EAF2-9651-4DED-875D-C710BCB5F196}" presName="horz1" presStyleCnt="0"/>
      <dgm:spPr/>
    </dgm:pt>
    <dgm:pt modelId="{DA9ECF40-A50C-41CB-9C96-457320547C34}" type="pres">
      <dgm:prSet presAssocID="{93F1EAF2-9651-4DED-875D-C710BCB5F196}" presName="tx1" presStyleLbl="revTx" presStyleIdx="2" presStyleCnt="5"/>
      <dgm:spPr/>
    </dgm:pt>
    <dgm:pt modelId="{BB9D7727-79E3-4BBC-8F1A-874BFA95C87A}" type="pres">
      <dgm:prSet presAssocID="{93F1EAF2-9651-4DED-875D-C710BCB5F196}" presName="vert1" presStyleCnt="0"/>
      <dgm:spPr/>
    </dgm:pt>
    <dgm:pt modelId="{0F0E370D-FD5B-4170-B6A5-5750F734F8E1}" type="pres">
      <dgm:prSet presAssocID="{0E510340-8DAA-44F8-8540-58D751833A9A}" presName="thickLine" presStyleLbl="alignNode1" presStyleIdx="3" presStyleCnt="5"/>
      <dgm:spPr/>
    </dgm:pt>
    <dgm:pt modelId="{C89F4E59-6713-4E85-A95B-9C61B2F58A18}" type="pres">
      <dgm:prSet presAssocID="{0E510340-8DAA-44F8-8540-58D751833A9A}" presName="horz1" presStyleCnt="0"/>
      <dgm:spPr/>
    </dgm:pt>
    <dgm:pt modelId="{D153258F-492F-4564-BDDF-A5BA334AAC6A}" type="pres">
      <dgm:prSet presAssocID="{0E510340-8DAA-44F8-8540-58D751833A9A}" presName="tx1" presStyleLbl="revTx" presStyleIdx="3" presStyleCnt="5"/>
      <dgm:spPr/>
    </dgm:pt>
    <dgm:pt modelId="{D1A286BA-4591-4D04-83B8-21101B64E461}" type="pres">
      <dgm:prSet presAssocID="{0E510340-8DAA-44F8-8540-58D751833A9A}" presName="vert1" presStyleCnt="0"/>
      <dgm:spPr/>
    </dgm:pt>
    <dgm:pt modelId="{A2E85EC3-ADAF-4A01-81B8-8CA962F53302}" type="pres">
      <dgm:prSet presAssocID="{8A5A3E57-7570-4CD2-84FC-A0DAAF97FEBE}" presName="thickLine" presStyleLbl="alignNode1" presStyleIdx="4" presStyleCnt="5"/>
      <dgm:spPr/>
    </dgm:pt>
    <dgm:pt modelId="{7F6FA452-DE56-4D56-8E9B-5DD84521A9C9}" type="pres">
      <dgm:prSet presAssocID="{8A5A3E57-7570-4CD2-84FC-A0DAAF97FEBE}" presName="horz1" presStyleCnt="0"/>
      <dgm:spPr/>
    </dgm:pt>
    <dgm:pt modelId="{3B290D7A-03B1-414A-8A76-A5BF6192887C}" type="pres">
      <dgm:prSet presAssocID="{8A5A3E57-7570-4CD2-84FC-A0DAAF97FEBE}" presName="tx1" presStyleLbl="revTx" presStyleIdx="4" presStyleCnt="5"/>
      <dgm:spPr/>
    </dgm:pt>
    <dgm:pt modelId="{F539C41F-D407-4C78-B965-D1343C351548}" type="pres">
      <dgm:prSet presAssocID="{8A5A3E57-7570-4CD2-84FC-A0DAAF97FEBE}" presName="vert1" presStyleCnt="0"/>
      <dgm:spPr/>
    </dgm:pt>
  </dgm:ptLst>
  <dgm:cxnLst>
    <dgm:cxn modelId="{D2D68524-F598-4C9D-A276-BDA97CD2D125}" type="presOf" srcId="{1A4E5589-9BB3-47D6-91E0-AD9DF85A86DD}" destId="{DAC42893-FD4D-45D5-AF10-529D6AE8250E}" srcOrd="0" destOrd="0" presId="urn:microsoft.com/office/officeart/2008/layout/LinedList"/>
    <dgm:cxn modelId="{17EF5332-4629-485F-A84E-37E6143CE1D7}" srcId="{AEA623F4-3984-4B92-9C7F-ECCC12AB0B0D}" destId="{0E510340-8DAA-44F8-8540-58D751833A9A}" srcOrd="3" destOrd="0" parTransId="{DF3F7F80-B315-420D-B5D2-89B1DC769160}" sibTransId="{7DBA52F3-44D7-41EB-BE51-8BCDED72A305}"/>
    <dgm:cxn modelId="{7EC3966D-D080-449E-9258-2C44DC18DFCB}" srcId="{AEA623F4-3984-4B92-9C7F-ECCC12AB0B0D}" destId="{93F1EAF2-9651-4DED-875D-C710BCB5F196}" srcOrd="2" destOrd="0" parTransId="{7EB28816-8E0F-4CDE-B9E8-C2BE770F42F4}" sibTransId="{E7CED954-ADF4-473A-9E1A-4765C018B86A}"/>
    <dgm:cxn modelId="{C94DD47D-E95D-4EDB-8B7E-4826CE10A5EF}" srcId="{AEA623F4-3984-4B92-9C7F-ECCC12AB0B0D}" destId="{1A4E5589-9BB3-47D6-91E0-AD9DF85A86DD}" srcOrd="1" destOrd="0" parTransId="{73D8A992-AB06-4E5A-9827-6589FC4CE2C8}" sibTransId="{5DD9A2B1-E2C7-4970-851A-B835C030DBFA}"/>
    <dgm:cxn modelId="{DA1E7483-D6DE-4644-93AF-4B9E1C4BDC55}" type="presOf" srcId="{93F1EAF2-9651-4DED-875D-C710BCB5F196}" destId="{DA9ECF40-A50C-41CB-9C96-457320547C34}" srcOrd="0" destOrd="0" presId="urn:microsoft.com/office/officeart/2008/layout/LinedList"/>
    <dgm:cxn modelId="{30A67E87-2BCA-4D7F-B0E3-0EC8832472D7}" type="presOf" srcId="{0E510340-8DAA-44F8-8540-58D751833A9A}" destId="{D153258F-492F-4564-BDDF-A5BA334AAC6A}" srcOrd="0" destOrd="0" presId="urn:microsoft.com/office/officeart/2008/layout/LinedList"/>
    <dgm:cxn modelId="{AF251F90-FD7B-4901-8441-72E529E3748E}" type="presOf" srcId="{8A5A3E57-7570-4CD2-84FC-A0DAAF97FEBE}" destId="{3B290D7A-03B1-414A-8A76-A5BF6192887C}" srcOrd="0" destOrd="0" presId="urn:microsoft.com/office/officeart/2008/layout/LinedList"/>
    <dgm:cxn modelId="{B87011B1-1D0E-498D-BE5E-D1E6FCFA14DB}" srcId="{AEA623F4-3984-4B92-9C7F-ECCC12AB0B0D}" destId="{8A5A3E57-7570-4CD2-84FC-A0DAAF97FEBE}" srcOrd="4" destOrd="0" parTransId="{992C1E13-8541-4964-A585-1164EF597821}" sibTransId="{2B50A350-C9F8-4A9C-B604-D8FD1C606A93}"/>
    <dgm:cxn modelId="{837BB8DA-DA6A-439C-A688-B60F009F3E92}" type="presOf" srcId="{B9F0A674-6B37-4FFE-9BF6-B4307F099412}" destId="{83A0D523-C9EF-4E33-98EA-AC5C8746B36C}" srcOrd="0" destOrd="0" presId="urn:microsoft.com/office/officeart/2008/layout/LinedList"/>
    <dgm:cxn modelId="{83069DDD-7DE9-4E91-ADFF-3278DAA98816}" srcId="{AEA623F4-3984-4B92-9C7F-ECCC12AB0B0D}" destId="{B9F0A674-6B37-4FFE-9BF6-B4307F099412}" srcOrd="0" destOrd="0" parTransId="{D0C833E4-BF60-48F7-992E-9419FB3DAB24}" sibTransId="{BF824ED9-5DF7-4059-850F-6273083276D6}"/>
    <dgm:cxn modelId="{43E4ECF4-221A-4EFE-B533-48AE8060A7ED}" type="presOf" srcId="{AEA623F4-3984-4B92-9C7F-ECCC12AB0B0D}" destId="{91A857DB-0D90-48AD-98D9-B075C18D256A}" srcOrd="0" destOrd="0" presId="urn:microsoft.com/office/officeart/2008/layout/LinedList"/>
    <dgm:cxn modelId="{A1AA64BF-69D9-4E2D-8BCF-35DEBF285CD5}" type="presParOf" srcId="{91A857DB-0D90-48AD-98D9-B075C18D256A}" destId="{14CA3E14-ED9E-4F09-A6B2-CE44C9027048}" srcOrd="0" destOrd="0" presId="urn:microsoft.com/office/officeart/2008/layout/LinedList"/>
    <dgm:cxn modelId="{4F09FC6B-8D1A-44C8-ABF3-1D8D7FD09C2B}" type="presParOf" srcId="{91A857DB-0D90-48AD-98D9-B075C18D256A}" destId="{49572011-4759-4A9C-AAFD-0F3A1F49491B}" srcOrd="1" destOrd="0" presId="urn:microsoft.com/office/officeart/2008/layout/LinedList"/>
    <dgm:cxn modelId="{2E980E43-F4E8-43AB-840F-9623349C0E8B}" type="presParOf" srcId="{49572011-4759-4A9C-AAFD-0F3A1F49491B}" destId="{83A0D523-C9EF-4E33-98EA-AC5C8746B36C}" srcOrd="0" destOrd="0" presId="urn:microsoft.com/office/officeart/2008/layout/LinedList"/>
    <dgm:cxn modelId="{3CA04462-FE9D-404A-BEE4-10BC4B5B55F1}" type="presParOf" srcId="{49572011-4759-4A9C-AAFD-0F3A1F49491B}" destId="{FD050F96-D2CA-4BCC-9F4D-FA63EEC87DB7}" srcOrd="1" destOrd="0" presId="urn:microsoft.com/office/officeart/2008/layout/LinedList"/>
    <dgm:cxn modelId="{CFC7442C-1216-403A-AD06-C8071C000C19}" type="presParOf" srcId="{91A857DB-0D90-48AD-98D9-B075C18D256A}" destId="{9841AF17-BDE6-4B60-A9B9-D4FF5F72E1DB}" srcOrd="2" destOrd="0" presId="urn:microsoft.com/office/officeart/2008/layout/LinedList"/>
    <dgm:cxn modelId="{F6B4BB25-FC13-4702-9725-61EB5BE40237}" type="presParOf" srcId="{91A857DB-0D90-48AD-98D9-B075C18D256A}" destId="{FB1FC01A-EF5C-4987-8CC6-D8F493DD0F40}" srcOrd="3" destOrd="0" presId="urn:microsoft.com/office/officeart/2008/layout/LinedList"/>
    <dgm:cxn modelId="{034E941C-994B-44DE-B6CA-98F0265B9A64}" type="presParOf" srcId="{FB1FC01A-EF5C-4987-8CC6-D8F493DD0F40}" destId="{DAC42893-FD4D-45D5-AF10-529D6AE8250E}" srcOrd="0" destOrd="0" presId="urn:microsoft.com/office/officeart/2008/layout/LinedList"/>
    <dgm:cxn modelId="{8E291953-345B-403A-949D-0D1F3B867853}" type="presParOf" srcId="{FB1FC01A-EF5C-4987-8CC6-D8F493DD0F40}" destId="{B2476B26-44FF-45D8-85BC-515BF0EAE8CC}" srcOrd="1" destOrd="0" presId="urn:microsoft.com/office/officeart/2008/layout/LinedList"/>
    <dgm:cxn modelId="{FF34E678-F28C-4DC8-9B1C-60E4048001DE}" type="presParOf" srcId="{91A857DB-0D90-48AD-98D9-B075C18D256A}" destId="{6759F4B2-F82D-4D40-81D7-5A304159AAFE}" srcOrd="4" destOrd="0" presId="urn:microsoft.com/office/officeart/2008/layout/LinedList"/>
    <dgm:cxn modelId="{56E17D38-FFCF-4EAF-BB90-122FF376DD4C}" type="presParOf" srcId="{91A857DB-0D90-48AD-98D9-B075C18D256A}" destId="{C13F7354-8E72-490A-8523-4BD8B571F161}" srcOrd="5" destOrd="0" presId="urn:microsoft.com/office/officeart/2008/layout/LinedList"/>
    <dgm:cxn modelId="{EB415DE5-7127-4EBA-98DE-814BA773B5DC}" type="presParOf" srcId="{C13F7354-8E72-490A-8523-4BD8B571F161}" destId="{DA9ECF40-A50C-41CB-9C96-457320547C34}" srcOrd="0" destOrd="0" presId="urn:microsoft.com/office/officeart/2008/layout/LinedList"/>
    <dgm:cxn modelId="{D652C26B-4EAE-4394-9C3E-003FD1E2DFAF}" type="presParOf" srcId="{C13F7354-8E72-490A-8523-4BD8B571F161}" destId="{BB9D7727-79E3-4BBC-8F1A-874BFA95C87A}" srcOrd="1" destOrd="0" presId="urn:microsoft.com/office/officeart/2008/layout/LinedList"/>
    <dgm:cxn modelId="{D7C75868-9851-445F-961E-560ABA720576}" type="presParOf" srcId="{91A857DB-0D90-48AD-98D9-B075C18D256A}" destId="{0F0E370D-FD5B-4170-B6A5-5750F734F8E1}" srcOrd="6" destOrd="0" presId="urn:microsoft.com/office/officeart/2008/layout/LinedList"/>
    <dgm:cxn modelId="{6BEBB3A4-2896-4092-8252-186291216C54}" type="presParOf" srcId="{91A857DB-0D90-48AD-98D9-B075C18D256A}" destId="{C89F4E59-6713-4E85-A95B-9C61B2F58A18}" srcOrd="7" destOrd="0" presId="urn:microsoft.com/office/officeart/2008/layout/LinedList"/>
    <dgm:cxn modelId="{D7F11FFE-2BFF-4E1D-9F6F-FCB921B45821}" type="presParOf" srcId="{C89F4E59-6713-4E85-A95B-9C61B2F58A18}" destId="{D153258F-492F-4564-BDDF-A5BA334AAC6A}" srcOrd="0" destOrd="0" presId="urn:microsoft.com/office/officeart/2008/layout/LinedList"/>
    <dgm:cxn modelId="{BBD13AE0-0A11-4521-8304-909730E744AC}" type="presParOf" srcId="{C89F4E59-6713-4E85-A95B-9C61B2F58A18}" destId="{D1A286BA-4591-4D04-83B8-21101B64E461}" srcOrd="1" destOrd="0" presId="urn:microsoft.com/office/officeart/2008/layout/LinedList"/>
    <dgm:cxn modelId="{83451DB0-FA94-4F3B-AF6C-86A7D85927F2}" type="presParOf" srcId="{91A857DB-0D90-48AD-98D9-B075C18D256A}" destId="{A2E85EC3-ADAF-4A01-81B8-8CA962F53302}" srcOrd="8" destOrd="0" presId="urn:microsoft.com/office/officeart/2008/layout/LinedList"/>
    <dgm:cxn modelId="{D1CC3355-FD31-41C3-B644-67AFB1C06A82}" type="presParOf" srcId="{91A857DB-0D90-48AD-98D9-B075C18D256A}" destId="{7F6FA452-DE56-4D56-8E9B-5DD84521A9C9}" srcOrd="9" destOrd="0" presId="urn:microsoft.com/office/officeart/2008/layout/LinedList"/>
    <dgm:cxn modelId="{DB69B1F1-0428-4193-BD13-01F68235ACBE}" type="presParOf" srcId="{7F6FA452-DE56-4D56-8E9B-5DD84521A9C9}" destId="{3B290D7A-03B1-414A-8A76-A5BF6192887C}" srcOrd="0" destOrd="0" presId="urn:microsoft.com/office/officeart/2008/layout/LinedList"/>
    <dgm:cxn modelId="{B7CA3400-74A7-4B4B-9536-D00D1DC93FE7}" type="presParOf" srcId="{7F6FA452-DE56-4D56-8E9B-5DD84521A9C9}" destId="{F539C41F-D407-4C78-B965-D1343C35154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5F47D98-F6E1-4B7D-AB6C-3762D1A3138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2BC755D-E37C-4098-9F64-6CDC3D9C67AF}">
      <dgm:prSet/>
      <dgm:spPr/>
      <dgm:t>
        <a:bodyPr/>
        <a:lstStyle/>
        <a:p>
          <a:r>
            <a:rPr lang="en-US"/>
            <a:t>UOAA will continue to fight to protect access</a:t>
          </a:r>
        </a:p>
      </dgm:t>
    </dgm:pt>
    <dgm:pt modelId="{61FD2D60-A7F5-463E-9646-A3952EB9BCB0}" type="parTrans" cxnId="{6AAB56D1-C390-498F-B060-10D8419C9592}">
      <dgm:prSet/>
      <dgm:spPr/>
      <dgm:t>
        <a:bodyPr/>
        <a:lstStyle/>
        <a:p>
          <a:endParaRPr lang="en-US"/>
        </a:p>
      </dgm:t>
    </dgm:pt>
    <dgm:pt modelId="{317C4FD0-DF7B-458F-9D42-FD5317DD280B}" type="sibTrans" cxnId="{6AAB56D1-C390-498F-B060-10D8419C9592}">
      <dgm:prSet/>
      <dgm:spPr/>
      <dgm:t>
        <a:bodyPr/>
        <a:lstStyle/>
        <a:p>
          <a:endParaRPr lang="en-US"/>
        </a:p>
      </dgm:t>
    </dgm:pt>
    <dgm:pt modelId="{716F300F-F6B4-43B2-A546-824D10082F91}">
      <dgm:prSet/>
      <dgm:spPr/>
      <dgm:t>
        <a:bodyPr/>
        <a:lstStyle/>
        <a:p>
          <a:r>
            <a:rPr lang="en-US"/>
            <a:t>You are not alone</a:t>
          </a:r>
        </a:p>
      </dgm:t>
    </dgm:pt>
    <dgm:pt modelId="{C7708FFC-9947-4402-BAC9-485D20D3C11A}" type="parTrans" cxnId="{498F66D8-AED5-4A49-A822-D0D2023B6390}">
      <dgm:prSet/>
      <dgm:spPr/>
      <dgm:t>
        <a:bodyPr/>
        <a:lstStyle/>
        <a:p>
          <a:endParaRPr lang="en-US"/>
        </a:p>
      </dgm:t>
    </dgm:pt>
    <dgm:pt modelId="{FBAF616E-DF1D-4C95-A1BD-04D805E62580}" type="sibTrans" cxnId="{498F66D8-AED5-4A49-A822-D0D2023B6390}">
      <dgm:prSet/>
      <dgm:spPr/>
      <dgm:t>
        <a:bodyPr/>
        <a:lstStyle/>
        <a:p>
          <a:endParaRPr lang="en-US"/>
        </a:p>
      </dgm:t>
    </dgm:pt>
    <dgm:pt modelId="{28B0FEF6-370F-4A1D-9483-A45D787D0F2C}" type="pres">
      <dgm:prSet presAssocID="{B5F47D98-F6E1-4B7D-AB6C-3762D1A31389}" presName="diagram" presStyleCnt="0">
        <dgm:presLayoutVars>
          <dgm:dir/>
          <dgm:resizeHandles val="exact"/>
        </dgm:presLayoutVars>
      </dgm:prSet>
      <dgm:spPr/>
    </dgm:pt>
    <dgm:pt modelId="{EFC54F65-53C0-4DFB-98F9-CD2FF77BEDFC}" type="pres">
      <dgm:prSet presAssocID="{C2BC755D-E37C-4098-9F64-6CDC3D9C67AF}" presName="node" presStyleLbl="node1" presStyleIdx="0" presStyleCnt="2">
        <dgm:presLayoutVars>
          <dgm:bulletEnabled val="1"/>
        </dgm:presLayoutVars>
      </dgm:prSet>
      <dgm:spPr/>
    </dgm:pt>
    <dgm:pt modelId="{6C483CC8-49A7-4BE4-8589-D6E0C9DDAB20}" type="pres">
      <dgm:prSet presAssocID="{317C4FD0-DF7B-458F-9D42-FD5317DD280B}" presName="sibTrans" presStyleCnt="0"/>
      <dgm:spPr/>
    </dgm:pt>
    <dgm:pt modelId="{502DE568-4798-4DC1-BA86-BBA2FBEE1D7D}" type="pres">
      <dgm:prSet presAssocID="{716F300F-F6B4-43B2-A546-824D10082F91}" presName="node" presStyleLbl="node1" presStyleIdx="1" presStyleCnt="2">
        <dgm:presLayoutVars>
          <dgm:bulletEnabled val="1"/>
        </dgm:presLayoutVars>
      </dgm:prSet>
      <dgm:spPr/>
    </dgm:pt>
  </dgm:ptLst>
  <dgm:cxnLst>
    <dgm:cxn modelId="{2D034901-DA24-48B3-A690-867F8ECB8508}" type="presOf" srcId="{716F300F-F6B4-43B2-A546-824D10082F91}" destId="{502DE568-4798-4DC1-BA86-BBA2FBEE1D7D}" srcOrd="0" destOrd="0" presId="urn:microsoft.com/office/officeart/2005/8/layout/default"/>
    <dgm:cxn modelId="{7DE7082E-194E-46B3-AE96-AA09C6457569}" type="presOf" srcId="{B5F47D98-F6E1-4B7D-AB6C-3762D1A31389}" destId="{28B0FEF6-370F-4A1D-9483-A45D787D0F2C}" srcOrd="0" destOrd="0" presId="urn:microsoft.com/office/officeart/2005/8/layout/default"/>
    <dgm:cxn modelId="{6AAB56D1-C390-498F-B060-10D8419C9592}" srcId="{B5F47D98-F6E1-4B7D-AB6C-3762D1A31389}" destId="{C2BC755D-E37C-4098-9F64-6CDC3D9C67AF}" srcOrd="0" destOrd="0" parTransId="{61FD2D60-A7F5-463E-9646-A3952EB9BCB0}" sibTransId="{317C4FD0-DF7B-458F-9D42-FD5317DD280B}"/>
    <dgm:cxn modelId="{498F66D8-AED5-4A49-A822-D0D2023B6390}" srcId="{B5F47D98-F6E1-4B7D-AB6C-3762D1A31389}" destId="{716F300F-F6B4-43B2-A546-824D10082F91}" srcOrd="1" destOrd="0" parTransId="{C7708FFC-9947-4402-BAC9-485D20D3C11A}" sibTransId="{FBAF616E-DF1D-4C95-A1BD-04D805E62580}"/>
    <dgm:cxn modelId="{9DF6F5DD-99D2-4B25-BB38-A900E1E7A0A9}" type="presOf" srcId="{C2BC755D-E37C-4098-9F64-6CDC3D9C67AF}" destId="{EFC54F65-53C0-4DFB-98F9-CD2FF77BEDFC}" srcOrd="0" destOrd="0" presId="urn:microsoft.com/office/officeart/2005/8/layout/default"/>
    <dgm:cxn modelId="{46D01B6C-95C0-42F1-8854-9884AC57CF98}" type="presParOf" srcId="{28B0FEF6-370F-4A1D-9483-A45D787D0F2C}" destId="{EFC54F65-53C0-4DFB-98F9-CD2FF77BEDFC}" srcOrd="0" destOrd="0" presId="urn:microsoft.com/office/officeart/2005/8/layout/default"/>
    <dgm:cxn modelId="{BF88A046-BB9A-44D1-B781-6E1111762AAB}" type="presParOf" srcId="{28B0FEF6-370F-4A1D-9483-A45D787D0F2C}" destId="{6C483CC8-49A7-4BE4-8589-D6E0C9DDAB20}" srcOrd="1" destOrd="0" presId="urn:microsoft.com/office/officeart/2005/8/layout/default"/>
    <dgm:cxn modelId="{893D0A54-3735-4A17-B5FE-1D22279BA3B0}" type="presParOf" srcId="{28B0FEF6-370F-4A1D-9483-A45D787D0F2C}" destId="{502DE568-4798-4DC1-BA86-BBA2FBEE1D7D}"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8B82E-C446-42C1-BFFF-AD4F9A3A5BA7}">
      <dsp:nvSpPr>
        <dsp:cNvPr id="0" name=""/>
        <dsp:cNvSpPr/>
      </dsp:nvSpPr>
      <dsp:spPr>
        <a:xfrm>
          <a:off x="688132" y="237969"/>
          <a:ext cx="847055" cy="8470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47E213-352C-4EB2-89B9-407E7AF3C977}">
      <dsp:nvSpPr>
        <dsp:cNvPr id="0" name=""/>
        <dsp:cNvSpPr/>
      </dsp:nvSpPr>
      <dsp:spPr>
        <a:xfrm>
          <a:off x="170487" y="1363250"/>
          <a:ext cx="18823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 Recent federal rule change</a:t>
          </a:r>
        </a:p>
      </dsp:txBody>
      <dsp:txXfrm>
        <a:off x="170487" y="1363250"/>
        <a:ext cx="1882346" cy="720000"/>
      </dsp:txXfrm>
    </dsp:sp>
    <dsp:sp modelId="{AFAA985F-91A3-4B14-B934-AC2B0F29F1EE}">
      <dsp:nvSpPr>
        <dsp:cNvPr id="0" name=""/>
        <dsp:cNvSpPr/>
      </dsp:nvSpPr>
      <dsp:spPr>
        <a:xfrm>
          <a:off x="2899889" y="237969"/>
          <a:ext cx="847055" cy="8470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0EFE6A-187F-48E4-9C20-A0D483E3E5DA}">
      <dsp:nvSpPr>
        <dsp:cNvPr id="0" name=""/>
        <dsp:cNvSpPr/>
      </dsp:nvSpPr>
      <dsp:spPr>
        <a:xfrm>
          <a:off x="2382244" y="1363250"/>
          <a:ext cx="18823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 Affects future handling of ostomy supplies</a:t>
          </a:r>
        </a:p>
      </dsp:txBody>
      <dsp:txXfrm>
        <a:off x="2382244" y="1363250"/>
        <a:ext cx="1882346" cy="720000"/>
      </dsp:txXfrm>
    </dsp:sp>
    <dsp:sp modelId="{F4A9745B-9E70-4691-B8B9-33276C028EBA}">
      <dsp:nvSpPr>
        <dsp:cNvPr id="0" name=""/>
        <dsp:cNvSpPr/>
      </dsp:nvSpPr>
      <dsp:spPr>
        <a:xfrm>
          <a:off x="1794011" y="2553837"/>
          <a:ext cx="847055" cy="8470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E9FBE9-C125-4626-B7AC-93EAB7F9328F}">
      <dsp:nvSpPr>
        <dsp:cNvPr id="0" name=""/>
        <dsp:cNvSpPr/>
      </dsp:nvSpPr>
      <dsp:spPr>
        <a:xfrm>
          <a:off x="1276365" y="3679118"/>
          <a:ext cx="18823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 Goal: clarity, reassurance, and questions</a:t>
          </a:r>
        </a:p>
      </dsp:txBody>
      <dsp:txXfrm>
        <a:off x="1276365" y="3679118"/>
        <a:ext cx="1882346"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1A2BF-E5E8-4C74-90BA-F4CFE3B47B37}">
      <dsp:nvSpPr>
        <dsp:cNvPr id="0" name=""/>
        <dsp:cNvSpPr/>
      </dsp:nvSpPr>
      <dsp:spPr>
        <a:xfrm>
          <a:off x="0" y="60803"/>
          <a:ext cx="7203281" cy="11583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CMS finalized a DMEPOS (Durable Medical </a:t>
          </a:r>
          <a:r>
            <a:rPr lang="en-US" sz="2200" kern="1200" dirty="0" err="1"/>
            <a:t>Equiptment</a:t>
          </a:r>
          <a:r>
            <a:rPr lang="en-US" sz="2200" kern="1200" dirty="0"/>
            <a:t>- DME, </a:t>
          </a:r>
          <a:r>
            <a:rPr lang="en-US" sz="2200" kern="1200" dirty="0" err="1"/>
            <a:t>Prothestic</a:t>
          </a:r>
          <a:r>
            <a:rPr lang="en-US" sz="2200" kern="1200" dirty="0"/>
            <a:t>-P, Orthotics-O, Supplies- S )  Competitive Bidding rule</a:t>
          </a:r>
        </a:p>
      </dsp:txBody>
      <dsp:txXfrm>
        <a:off x="56544" y="117347"/>
        <a:ext cx="7090193" cy="1045212"/>
      </dsp:txXfrm>
    </dsp:sp>
    <dsp:sp modelId="{E1B17C2E-4EB0-4BE5-80D5-F83018DA995A}">
      <dsp:nvSpPr>
        <dsp:cNvPr id="0" name=""/>
        <dsp:cNvSpPr/>
      </dsp:nvSpPr>
      <dsp:spPr>
        <a:xfrm>
          <a:off x="0" y="1282463"/>
          <a:ext cx="7203281" cy="11583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 Ostomy, urological, and tracheostomy supplies included</a:t>
          </a:r>
        </a:p>
      </dsp:txBody>
      <dsp:txXfrm>
        <a:off x="56544" y="1339007"/>
        <a:ext cx="7090193" cy="1045212"/>
      </dsp:txXfrm>
    </dsp:sp>
    <dsp:sp modelId="{244D870E-53F5-4DA9-981E-738EFCDB8544}">
      <dsp:nvSpPr>
        <dsp:cNvPr id="0" name=""/>
        <dsp:cNvSpPr/>
      </dsp:nvSpPr>
      <dsp:spPr>
        <a:xfrm>
          <a:off x="0" y="2504123"/>
          <a:ext cx="7203281" cy="115830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 Released November 2025</a:t>
          </a:r>
        </a:p>
      </dsp:txBody>
      <dsp:txXfrm>
        <a:off x="56544" y="2560667"/>
        <a:ext cx="7090193" cy="1045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FE7FF-1C04-4E98-BB24-39E9B08B62B3}">
      <dsp:nvSpPr>
        <dsp:cNvPr id="0" name=""/>
        <dsp:cNvSpPr/>
      </dsp:nvSpPr>
      <dsp:spPr>
        <a:xfrm>
          <a:off x="595466" y="648"/>
          <a:ext cx="2863022" cy="171781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 NO immediate changes</a:t>
          </a:r>
        </a:p>
        <a:p>
          <a:pPr marL="171450" lvl="1" indent="-171450" algn="l" defTabSz="711200">
            <a:lnSpc>
              <a:spcPct val="90000"/>
            </a:lnSpc>
            <a:spcBef>
              <a:spcPct val="0"/>
            </a:spcBef>
            <a:spcAft>
              <a:spcPct val="15000"/>
            </a:spcAft>
            <a:buChar char="•"/>
          </a:pPr>
          <a:endParaRPr lang="en-US" sz="1600" kern="1200" dirty="0"/>
        </a:p>
        <a:p>
          <a:pPr marL="171450" lvl="1" indent="-171450" algn="l" defTabSz="711200">
            <a:lnSpc>
              <a:spcPct val="90000"/>
            </a:lnSpc>
            <a:spcBef>
              <a:spcPct val="0"/>
            </a:spcBef>
            <a:spcAft>
              <a:spcPct val="15000"/>
            </a:spcAft>
            <a:buChar char="•"/>
          </a:pPr>
          <a:r>
            <a:rPr lang="en-US" sz="1600" kern="1200" dirty="0"/>
            <a:t>ONLY applies to traditional Medicare </a:t>
          </a:r>
        </a:p>
        <a:p>
          <a:pPr marL="171450" lvl="1" indent="-171450" algn="l" defTabSz="711200">
            <a:lnSpc>
              <a:spcPct val="90000"/>
            </a:lnSpc>
            <a:spcBef>
              <a:spcPct val="0"/>
            </a:spcBef>
            <a:spcAft>
              <a:spcPct val="15000"/>
            </a:spcAft>
            <a:buChar char="•"/>
          </a:pPr>
          <a:endParaRPr lang="en-US" sz="1600" kern="1200"/>
        </a:p>
      </dsp:txBody>
      <dsp:txXfrm>
        <a:off x="595466" y="648"/>
        <a:ext cx="2863022" cy="1717813"/>
      </dsp:txXfrm>
    </dsp:sp>
    <dsp:sp modelId="{F528237C-D1D1-41B7-8100-0900C6ABBEF0}">
      <dsp:nvSpPr>
        <dsp:cNvPr id="0" name=""/>
        <dsp:cNvSpPr/>
      </dsp:nvSpPr>
      <dsp:spPr>
        <a:xfrm>
          <a:off x="3744791" y="648"/>
          <a:ext cx="2863022" cy="1717813"/>
        </a:xfrm>
        <a:prstGeom prst="rect">
          <a:avLst/>
        </a:prstGeom>
        <a:solidFill>
          <a:schemeClr val="accent2">
            <a:hueOff val="-1696488"/>
            <a:satOff val="5592"/>
            <a:lumOff val="598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Continue ordering supplies as usual</a:t>
          </a:r>
        </a:p>
      </dsp:txBody>
      <dsp:txXfrm>
        <a:off x="3744791" y="648"/>
        <a:ext cx="2863022" cy="1717813"/>
      </dsp:txXfrm>
    </dsp:sp>
    <dsp:sp modelId="{E061874D-3B09-43DD-9410-666EC2C0B7A4}">
      <dsp:nvSpPr>
        <dsp:cNvPr id="0" name=""/>
        <dsp:cNvSpPr/>
      </dsp:nvSpPr>
      <dsp:spPr>
        <a:xfrm>
          <a:off x="2170129" y="2004764"/>
          <a:ext cx="2863022" cy="1717813"/>
        </a:xfrm>
        <a:prstGeom prst="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No impact before January 1, 2028</a:t>
          </a:r>
        </a:p>
      </dsp:txBody>
      <dsp:txXfrm>
        <a:off x="2170129" y="2004764"/>
        <a:ext cx="2863022" cy="1717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2A158-9070-49F1-93B5-118B3ADAABB9}">
      <dsp:nvSpPr>
        <dsp:cNvPr id="0" name=""/>
        <dsp:cNvSpPr/>
      </dsp:nvSpPr>
      <dsp:spPr>
        <a:xfrm>
          <a:off x="0" y="229459"/>
          <a:ext cx="4563818" cy="100386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cap="all"/>
          </a:pPr>
          <a:r>
            <a:rPr lang="en-US" sz="2600" kern="1200"/>
            <a:t>• 2027: Supplier contracts &amp; education</a:t>
          </a:r>
        </a:p>
      </dsp:txBody>
      <dsp:txXfrm>
        <a:off x="49004" y="278463"/>
        <a:ext cx="4465810" cy="905852"/>
      </dsp:txXfrm>
    </dsp:sp>
    <dsp:sp modelId="{1079EE73-45E5-4B63-B92A-C4F27816B310}">
      <dsp:nvSpPr>
        <dsp:cNvPr id="0" name=""/>
        <dsp:cNvSpPr/>
      </dsp:nvSpPr>
      <dsp:spPr>
        <a:xfrm>
          <a:off x="0" y="1308200"/>
          <a:ext cx="4563818" cy="1003860"/>
        </a:xfrm>
        <a:prstGeom prst="roundRect">
          <a:avLst/>
        </a:prstGeom>
        <a:gradFill rotWithShape="0">
          <a:gsLst>
            <a:gs pos="0">
              <a:schemeClr val="accent2">
                <a:hueOff val="-1130992"/>
                <a:satOff val="3728"/>
                <a:lumOff val="3987"/>
                <a:alphaOff val="0"/>
                <a:tint val="98000"/>
                <a:satMod val="110000"/>
                <a:lumMod val="104000"/>
              </a:schemeClr>
            </a:gs>
            <a:gs pos="69000">
              <a:schemeClr val="accent2">
                <a:hueOff val="-1130992"/>
                <a:satOff val="3728"/>
                <a:lumOff val="3987"/>
                <a:alphaOff val="0"/>
                <a:shade val="88000"/>
                <a:satMod val="130000"/>
                <a:lumMod val="92000"/>
              </a:schemeClr>
            </a:gs>
            <a:gs pos="100000">
              <a:schemeClr val="accent2">
                <a:hueOff val="-1130992"/>
                <a:satOff val="3728"/>
                <a:lumOff val="398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cap="all"/>
          </a:pPr>
          <a:r>
            <a:rPr lang="en-US" sz="2600" kern="1200"/>
            <a:t>• Jan 1, 2028: Transition begins</a:t>
          </a:r>
        </a:p>
      </dsp:txBody>
      <dsp:txXfrm>
        <a:off x="49004" y="1357204"/>
        <a:ext cx="4465810" cy="905852"/>
      </dsp:txXfrm>
    </dsp:sp>
    <dsp:sp modelId="{5F0FF63B-4AC3-404D-998E-8DD68DA3BF57}">
      <dsp:nvSpPr>
        <dsp:cNvPr id="0" name=""/>
        <dsp:cNvSpPr/>
      </dsp:nvSpPr>
      <dsp:spPr>
        <a:xfrm>
          <a:off x="0" y="2386939"/>
          <a:ext cx="4563818" cy="1003860"/>
        </a:xfrm>
        <a:prstGeom prst="roundRect">
          <a:avLst/>
        </a:prstGeom>
        <a:gradFill rotWithShape="0">
          <a:gsLst>
            <a:gs pos="0">
              <a:schemeClr val="accent2">
                <a:hueOff val="-2261984"/>
                <a:satOff val="7457"/>
                <a:lumOff val="7974"/>
                <a:alphaOff val="0"/>
                <a:tint val="98000"/>
                <a:satMod val="110000"/>
                <a:lumMod val="104000"/>
              </a:schemeClr>
            </a:gs>
            <a:gs pos="69000">
              <a:schemeClr val="accent2">
                <a:hueOff val="-2261984"/>
                <a:satOff val="7457"/>
                <a:lumOff val="7974"/>
                <a:alphaOff val="0"/>
                <a:shade val="88000"/>
                <a:satMod val="130000"/>
                <a:lumMod val="92000"/>
              </a:schemeClr>
            </a:gs>
            <a:gs pos="100000">
              <a:schemeClr val="accent2">
                <a:hueOff val="-2261984"/>
                <a:satOff val="7457"/>
                <a:lumOff val="797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cap="all"/>
          </a:pPr>
          <a:r>
            <a:rPr lang="en-US" sz="2600" kern="1200" dirty="0"/>
            <a:t>Late Summer/ Early Fall 2027</a:t>
          </a:r>
        </a:p>
      </dsp:txBody>
      <dsp:txXfrm>
        <a:off x="49004" y="2435943"/>
        <a:ext cx="4465810" cy="905852"/>
      </dsp:txXfrm>
    </dsp:sp>
    <dsp:sp modelId="{930D8E3E-902E-49CC-A25B-C156145562E0}">
      <dsp:nvSpPr>
        <dsp:cNvPr id="0" name=""/>
        <dsp:cNvSpPr/>
      </dsp:nvSpPr>
      <dsp:spPr>
        <a:xfrm>
          <a:off x="0" y="3465680"/>
          <a:ext cx="4563818" cy="100386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cap="all"/>
          </a:pPr>
          <a:r>
            <a:rPr lang="en-US" sz="2600" kern="1200"/>
            <a:t>• Time remains for advocacy</a:t>
          </a:r>
        </a:p>
      </dsp:txBody>
      <dsp:txXfrm>
        <a:off x="49004" y="3514684"/>
        <a:ext cx="4465810" cy="905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B69B9-77A6-4FEF-A67B-39A6DC26FB49}">
      <dsp:nvSpPr>
        <dsp:cNvPr id="0" name=""/>
        <dsp:cNvSpPr/>
      </dsp:nvSpPr>
      <dsp:spPr>
        <a:xfrm>
          <a:off x="595466" y="648"/>
          <a:ext cx="2863022" cy="171781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 Strong advocacy efforts</a:t>
          </a:r>
        </a:p>
      </dsp:txBody>
      <dsp:txXfrm>
        <a:off x="595466" y="648"/>
        <a:ext cx="2863022" cy="1717813"/>
      </dsp:txXfrm>
    </dsp:sp>
    <dsp:sp modelId="{E6B4DF8A-A115-4624-8F8E-1D9F387025A5}">
      <dsp:nvSpPr>
        <dsp:cNvPr id="0" name=""/>
        <dsp:cNvSpPr/>
      </dsp:nvSpPr>
      <dsp:spPr>
        <a:xfrm>
          <a:off x="3744791" y="648"/>
          <a:ext cx="2863022" cy="1717813"/>
        </a:xfrm>
        <a:prstGeom prst="rect">
          <a:avLst/>
        </a:prstGeom>
        <a:solidFill>
          <a:schemeClr val="accent2">
            <a:hueOff val="-1696488"/>
            <a:satOff val="5592"/>
            <a:lumOff val="598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 Patient Hill Day &amp; congressional meetings</a:t>
          </a:r>
        </a:p>
      </dsp:txBody>
      <dsp:txXfrm>
        <a:off x="3744791" y="648"/>
        <a:ext cx="2863022" cy="1717813"/>
      </dsp:txXfrm>
    </dsp:sp>
    <dsp:sp modelId="{3A1F4621-C090-4361-9C6C-7209763A0C74}">
      <dsp:nvSpPr>
        <dsp:cNvPr id="0" name=""/>
        <dsp:cNvSpPr/>
      </dsp:nvSpPr>
      <dsp:spPr>
        <a:xfrm>
          <a:off x="2170129" y="2004764"/>
          <a:ext cx="2863022" cy="1717813"/>
        </a:xfrm>
        <a:prstGeom prst="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 Phase 2 advocacy underway</a:t>
          </a:r>
        </a:p>
        <a:p>
          <a:pPr marL="0" lvl="0" indent="0" algn="ctr" defTabSz="711200">
            <a:lnSpc>
              <a:spcPct val="90000"/>
            </a:lnSpc>
            <a:spcBef>
              <a:spcPct val="0"/>
            </a:spcBef>
            <a:spcAft>
              <a:spcPct val="35000"/>
            </a:spcAft>
            <a:buNone/>
          </a:pPr>
          <a:r>
            <a:rPr lang="en-US" sz="1600" kern="1200"/>
            <a:t>* UOAA is working alongside key stakeholders in the development of future campaigns (both government affairs and public relations) for a unified approach </a:t>
          </a:r>
        </a:p>
      </dsp:txBody>
      <dsp:txXfrm>
        <a:off x="2170129" y="2004764"/>
        <a:ext cx="2863022" cy="17178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B1D52-F77D-4AF2-B62B-B80823D1B413}">
      <dsp:nvSpPr>
        <dsp:cNvPr id="0" name=""/>
        <dsp:cNvSpPr/>
      </dsp:nvSpPr>
      <dsp:spPr>
        <a:xfrm>
          <a:off x="0" y="0"/>
          <a:ext cx="3769816" cy="1391126"/>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 Ostomy supplies are prosthetic devices</a:t>
          </a:r>
        </a:p>
      </dsp:txBody>
      <dsp:txXfrm>
        <a:off x="40745" y="40745"/>
        <a:ext cx="2268681" cy="1309636"/>
      </dsp:txXfrm>
    </dsp:sp>
    <dsp:sp modelId="{D373E714-6201-4C99-89CB-FDBB5ECD3A00}">
      <dsp:nvSpPr>
        <dsp:cNvPr id="0" name=""/>
        <dsp:cNvSpPr/>
      </dsp:nvSpPr>
      <dsp:spPr>
        <a:xfrm>
          <a:off x="332630" y="1622980"/>
          <a:ext cx="3769816" cy="1391126"/>
        </a:xfrm>
        <a:prstGeom prst="roundRect">
          <a:avLst>
            <a:gd name="adj" fmla="val 10000"/>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 Risk to access, safety, and choice</a:t>
          </a:r>
        </a:p>
      </dsp:txBody>
      <dsp:txXfrm>
        <a:off x="373375" y="1663725"/>
        <a:ext cx="2451463" cy="1309636"/>
      </dsp:txXfrm>
    </dsp:sp>
    <dsp:sp modelId="{60E953FD-C889-4487-A884-56B2E061EE9C}">
      <dsp:nvSpPr>
        <dsp:cNvPr id="0" name=""/>
        <dsp:cNvSpPr/>
      </dsp:nvSpPr>
      <dsp:spPr>
        <a:xfrm>
          <a:off x="665261" y="3245961"/>
          <a:ext cx="3769816" cy="1391126"/>
        </a:xfrm>
        <a:prstGeom prst="roundRect">
          <a:avLst>
            <a:gd name="adj" fmla="val 10000"/>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 One-size-fits-all policies don’t work</a:t>
          </a:r>
        </a:p>
      </dsp:txBody>
      <dsp:txXfrm>
        <a:off x="706006" y="3286706"/>
        <a:ext cx="2451463" cy="1309636"/>
      </dsp:txXfrm>
    </dsp:sp>
    <dsp:sp modelId="{4D75B27E-6989-4ED3-9800-788C57CD9751}">
      <dsp:nvSpPr>
        <dsp:cNvPr id="0" name=""/>
        <dsp:cNvSpPr/>
      </dsp:nvSpPr>
      <dsp:spPr>
        <a:xfrm>
          <a:off x="2865584" y="1054937"/>
          <a:ext cx="904232" cy="904232"/>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069036" y="1054937"/>
        <a:ext cx="497328" cy="680435"/>
      </dsp:txXfrm>
    </dsp:sp>
    <dsp:sp modelId="{E2308137-8D52-42AB-8786-72DB79CC336E}">
      <dsp:nvSpPr>
        <dsp:cNvPr id="0" name=""/>
        <dsp:cNvSpPr/>
      </dsp:nvSpPr>
      <dsp:spPr>
        <a:xfrm>
          <a:off x="3198214" y="2668644"/>
          <a:ext cx="904232" cy="904232"/>
        </a:xfrm>
        <a:prstGeom prst="downArrow">
          <a:avLst>
            <a:gd name="adj1" fmla="val 55000"/>
            <a:gd name="adj2" fmla="val 45000"/>
          </a:avLst>
        </a:prstGeom>
        <a:solidFill>
          <a:schemeClr val="accent2">
            <a:tint val="40000"/>
            <a:alpha val="90000"/>
            <a:hueOff val="-4192819"/>
            <a:satOff val="16804"/>
            <a:lumOff val="2495"/>
            <a:alphaOff val="0"/>
          </a:schemeClr>
        </a:solidFill>
        <a:ln w="9525" cap="flat" cmpd="sng" algn="ctr">
          <a:solidFill>
            <a:schemeClr val="accent2">
              <a:tint val="40000"/>
              <a:alpha val="90000"/>
              <a:hueOff val="-4192819"/>
              <a:satOff val="16804"/>
              <a:lumOff val="249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401666" y="2668644"/>
        <a:ext cx="497328" cy="6804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D6100-2263-4D5D-9742-1FF5256BB1E3}">
      <dsp:nvSpPr>
        <dsp:cNvPr id="0" name=""/>
        <dsp:cNvSpPr/>
      </dsp:nvSpPr>
      <dsp:spPr>
        <a:xfrm>
          <a:off x="689859" y="196613"/>
          <a:ext cx="1990125" cy="1990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814D43-4883-4DCC-AFC7-3B38DD79B114}">
      <dsp:nvSpPr>
        <dsp:cNvPr id="0" name=""/>
        <dsp:cNvSpPr/>
      </dsp:nvSpPr>
      <dsp:spPr>
        <a:xfrm>
          <a:off x="1113984" y="620738"/>
          <a:ext cx="1141875" cy="1141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A3154F-6F79-4C2F-959F-9D5F092B0D21}">
      <dsp:nvSpPr>
        <dsp:cNvPr id="0" name=""/>
        <dsp:cNvSpPr/>
      </dsp:nvSpPr>
      <dsp:spPr>
        <a:xfrm>
          <a:off x="53671" y="2806613"/>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 How did this news make you feel?</a:t>
          </a:r>
        </a:p>
      </dsp:txBody>
      <dsp:txXfrm>
        <a:off x="53671" y="2806613"/>
        <a:ext cx="3262500" cy="720000"/>
      </dsp:txXfrm>
    </dsp:sp>
    <dsp:sp modelId="{F3DCA698-0457-493B-9A1C-4AE8FB71227A}">
      <dsp:nvSpPr>
        <dsp:cNvPr id="0" name=""/>
        <dsp:cNvSpPr/>
      </dsp:nvSpPr>
      <dsp:spPr>
        <a:xfrm>
          <a:off x="4523296" y="196613"/>
          <a:ext cx="1990125" cy="1990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DF3173-20A9-4A6B-A56E-AB030EC35223}">
      <dsp:nvSpPr>
        <dsp:cNvPr id="0" name=""/>
        <dsp:cNvSpPr/>
      </dsp:nvSpPr>
      <dsp:spPr>
        <a:xfrm>
          <a:off x="4947421" y="620738"/>
          <a:ext cx="1141875" cy="114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36834D-7BA8-48B7-B1EE-5DB4015AFEA2}">
      <dsp:nvSpPr>
        <dsp:cNvPr id="0" name=""/>
        <dsp:cNvSpPr/>
      </dsp:nvSpPr>
      <dsp:spPr>
        <a:xfrm>
          <a:off x="3887109" y="2806613"/>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 What concerns came up?</a:t>
          </a:r>
        </a:p>
      </dsp:txBody>
      <dsp:txXfrm>
        <a:off x="3887109" y="2806613"/>
        <a:ext cx="326250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A840F-30D2-4E30-9634-AC657C375BCF}">
      <dsp:nvSpPr>
        <dsp:cNvPr id="0" name=""/>
        <dsp:cNvSpPr/>
      </dsp:nvSpPr>
      <dsp:spPr>
        <a:xfrm>
          <a:off x="0" y="41678"/>
          <a:ext cx="4435078" cy="1444949"/>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Product choice</a:t>
          </a:r>
        </a:p>
      </dsp:txBody>
      <dsp:txXfrm>
        <a:off x="70537" y="112215"/>
        <a:ext cx="4294004" cy="1303875"/>
      </dsp:txXfrm>
    </dsp:sp>
    <dsp:sp modelId="{570BA154-5AF7-49D5-88DC-33AFAD1062F4}">
      <dsp:nvSpPr>
        <dsp:cNvPr id="0" name=""/>
        <dsp:cNvSpPr/>
      </dsp:nvSpPr>
      <dsp:spPr>
        <a:xfrm>
          <a:off x="0" y="1596068"/>
          <a:ext cx="4435078" cy="1444949"/>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Reliable delivery</a:t>
          </a:r>
        </a:p>
      </dsp:txBody>
      <dsp:txXfrm>
        <a:off x="70537" y="1666605"/>
        <a:ext cx="4294004" cy="1303875"/>
      </dsp:txXfrm>
    </dsp:sp>
    <dsp:sp modelId="{DB8FEFDD-624C-40C0-839A-DB4C0F6B3FC4}">
      <dsp:nvSpPr>
        <dsp:cNvPr id="0" name=""/>
        <dsp:cNvSpPr/>
      </dsp:nvSpPr>
      <dsp:spPr>
        <a:xfrm>
          <a:off x="0" y="3150459"/>
          <a:ext cx="4435078" cy="1444949"/>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Staying with current supplier</a:t>
          </a:r>
        </a:p>
      </dsp:txBody>
      <dsp:txXfrm>
        <a:off x="70537" y="3220996"/>
        <a:ext cx="4294004" cy="13038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0401F-ECC3-4F5A-88A9-C3905049A299}">
      <dsp:nvSpPr>
        <dsp:cNvPr id="0" name=""/>
        <dsp:cNvSpPr/>
      </dsp:nvSpPr>
      <dsp:spPr>
        <a:xfrm>
          <a:off x="0" y="8333"/>
          <a:ext cx="4435078" cy="146718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Interested in learning more?</a:t>
          </a:r>
        </a:p>
      </dsp:txBody>
      <dsp:txXfrm>
        <a:off x="71622" y="79955"/>
        <a:ext cx="4291834" cy="1323936"/>
      </dsp:txXfrm>
    </dsp:sp>
    <dsp:sp modelId="{39B90F88-6747-4EC3-98A5-6840086A1C73}">
      <dsp:nvSpPr>
        <dsp:cNvPr id="0" name=""/>
        <dsp:cNvSpPr/>
      </dsp:nvSpPr>
      <dsp:spPr>
        <a:xfrm>
          <a:off x="0" y="1584953"/>
          <a:ext cx="4435078" cy="1467180"/>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Want to stay informed only?</a:t>
          </a:r>
        </a:p>
      </dsp:txBody>
      <dsp:txXfrm>
        <a:off x="71622" y="1656575"/>
        <a:ext cx="4291834" cy="1323936"/>
      </dsp:txXfrm>
    </dsp:sp>
    <dsp:sp modelId="{421BA581-3ECD-4B34-8329-284EEE7B9EA6}">
      <dsp:nvSpPr>
        <dsp:cNvPr id="0" name=""/>
        <dsp:cNvSpPr/>
      </dsp:nvSpPr>
      <dsp:spPr>
        <a:xfrm>
          <a:off x="0" y="3161574"/>
          <a:ext cx="4435078" cy="146718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 Every role matters</a:t>
          </a:r>
        </a:p>
      </dsp:txBody>
      <dsp:txXfrm>
        <a:off x="71622" y="3233196"/>
        <a:ext cx="4291834" cy="13239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A3E14-ED9E-4F09-A6B2-CE44C9027048}">
      <dsp:nvSpPr>
        <dsp:cNvPr id="0" name=""/>
        <dsp:cNvSpPr/>
      </dsp:nvSpPr>
      <dsp:spPr>
        <a:xfrm>
          <a:off x="0" y="566"/>
          <a:ext cx="4435078" cy="0"/>
        </a:xfrm>
        <a:prstGeom prst="line">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3A0D523-C9EF-4E33-98EA-AC5C8746B36C}">
      <dsp:nvSpPr>
        <dsp:cNvPr id="0" name=""/>
        <dsp:cNvSpPr/>
      </dsp:nvSpPr>
      <dsp:spPr>
        <a:xfrm>
          <a:off x="0" y="566"/>
          <a:ext cx="4435078" cy="927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No immediate changes</a:t>
          </a:r>
        </a:p>
      </dsp:txBody>
      <dsp:txXfrm>
        <a:off x="0" y="566"/>
        <a:ext cx="4435078" cy="927191"/>
      </dsp:txXfrm>
    </dsp:sp>
    <dsp:sp modelId="{9841AF17-BDE6-4B60-A9B9-D4FF5F72E1DB}">
      <dsp:nvSpPr>
        <dsp:cNvPr id="0" name=""/>
        <dsp:cNvSpPr/>
      </dsp:nvSpPr>
      <dsp:spPr>
        <a:xfrm>
          <a:off x="0" y="927757"/>
          <a:ext cx="4435078" cy="0"/>
        </a:xfrm>
        <a:prstGeom prst="line">
          <a:avLst/>
        </a:prstGeom>
        <a:gradFill rotWithShape="0">
          <a:gsLst>
            <a:gs pos="0">
              <a:schemeClr val="accent5">
                <a:hueOff val="-421158"/>
                <a:satOff val="-1986"/>
                <a:lumOff val="490"/>
                <a:alphaOff val="0"/>
                <a:tint val="98000"/>
                <a:satMod val="110000"/>
                <a:lumMod val="104000"/>
              </a:schemeClr>
            </a:gs>
            <a:gs pos="69000">
              <a:schemeClr val="accent5">
                <a:hueOff val="-421158"/>
                <a:satOff val="-1986"/>
                <a:lumOff val="490"/>
                <a:alphaOff val="0"/>
                <a:shade val="88000"/>
                <a:satMod val="130000"/>
                <a:lumMod val="92000"/>
              </a:schemeClr>
            </a:gs>
            <a:gs pos="100000">
              <a:schemeClr val="accent5">
                <a:hueOff val="-421158"/>
                <a:satOff val="-1986"/>
                <a:lumOff val="490"/>
                <a:alphaOff val="0"/>
                <a:shade val="78000"/>
                <a:satMod val="130000"/>
                <a:lumMod val="92000"/>
              </a:schemeClr>
            </a:gs>
          </a:gsLst>
          <a:lin ang="5400000" scaled="0"/>
        </a:gradFill>
        <a:ln w="9525" cap="flat" cmpd="sng" algn="ctr">
          <a:solidFill>
            <a:schemeClr val="accent5">
              <a:hueOff val="-421158"/>
              <a:satOff val="-1986"/>
              <a:lumOff val="49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AC42893-FD4D-45D5-AF10-529D6AE8250E}">
      <dsp:nvSpPr>
        <dsp:cNvPr id="0" name=""/>
        <dsp:cNvSpPr/>
      </dsp:nvSpPr>
      <dsp:spPr>
        <a:xfrm>
          <a:off x="0" y="927757"/>
          <a:ext cx="4435078" cy="927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 Advocacy continues</a:t>
          </a:r>
        </a:p>
      </dsp:txBody>
      <dsp:txXfrm>
        <a:off x="0" y="927757"/>
        <a:ext cx="4435078" cy="927191"/>
      </dsp:txXfrm>
    </dsp:sp>
    <dsp:sp modelId="{6759F4B2-F82D-4D40-81D7-5A304159AAFE}">
      <dsp:nvSpPr>
        <dsp:cNvPr id="0" name=""/>
        <dsp:cNvSpPr/>
      </dsp:nvSpPr>
      <dsp:spPr>
        <a:xfrm>
          <a:off x="0" y="1854948"/>
          <a:ext cx="4435078" cy="0"/>
        </a:xfrm>
        <a:prstGeom prst="line">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w="9525" cap="flat" cmpd="sng" algn="ctr">
          <a:solidFill>
            <a:schemeClr val="accent5">
              <a:hueOff val="-842315"/>
              <a:satOff val="-3972"/>
              <a:lumOff val="98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A9ECF40-A50C-41CB-9C96-457320547C34}">
      <dsp:nvSpPr>
        <dsp:cNvPr id="0" name=""/>
        <dsp:cNvSpPr/>
      </dsp:nvSpPr>
      <dsp:spPr>
        <a:xfrm>
          <a:off x="0" y="1854948"/>
          <a:ext cx="4435078" cy="927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Community support matters</a:t>
          </a:r>
        </a:p>
      </dsp:txBody>
      <dsp:txXfrm>
        <a:off x="0" y="1854948"/>
        <a:ext cx="4435078" cy="927191"/>
      </dsp:txXfrm>
    </dsp:sp>
    <dsp:sp modelId="{0F0E370D-FD5B-4170-B6A5-5750F734F8E1}">
      <dsp:nvSpPr>
        <dsp:cNvPr id="0" name=""/>
        <dsp:cNvSpPr/>
      </dsp:nvSpPr>
      <dsp:spPr>
        <a:xfrm>
          <a:off x="0" y="2782139"/>
          <a:ext cx="4435078" cy="0"/>
        </a:xfrm>
        <a:prstGeom prst="line">
          <a:avLst/>
        </a:prstGeom>
        <a:gradFill rotWithShape="0">
          <a:gsLst>
            <a:gs pos="0">
              <a:schemeClr val="accent5">
                <a:hueOff val="-1263473"/>
                <a:satOff val="-5958"/>
                <a:lumOff val="1470"/>
                <a:alphaOff val="0"/>
                <a:tint val="98000"/>
                <a:satMod val="110000"/>
                <a:lumMod val="104000"/>
              </a:schemeClr>
            </a:gs>
            <a:gs pos="69000">
              <a:schemeClr val="accent5">
                <a:hueOff val="-1263473"/>
                <a:satOff val="-5958"/>
                <a:lumOff val="1470"/>
                <a:alphaOff val="0"/>
                <a:shade val="88000"/>
                <a:satMod val="130000"/>
                <a:lumMod val="92000"/>
              </a:schemeClr>
            </a:gs>
            <a:gs pos="100000">
              <a:schemeClr val="accent5">
                <a:hueOff val="-1263473"/>
                <a:satOff val="-5958"/>
                <a:lumOff val="1470"/>
                <a:alphaOff val="0"/>
                <a:shade val="78000"/>
                <a:satMod val="130000"/>
                <a:lumMod val="92000"/>
              </a:schemeClr>
            </a:gs>
          </a:gsLst>
          <a:lin ang="5400000" scaled="0"/>
        </a:gradFill>
        <a:ln w="9525" cap="flat" cmpd="sng" algn="ctr">
          <a:solidFill>
            <a:schemeClr val="accent5">
              <a:hueOff val="-1263473"/>
              <a:satOff val="-5958"/>
              <a:lumOff val="147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153258F-492F-4564-BDDF-A5BA334AAC6A}">
      <dsp:nvSpPr>
        <dsp:cNvPr id="0" name=""/>
        <dsp:cNvSpPr/>
      </dsp:nvSpPr>
      <dsp:spPr>
        <a:xfrm>
          <a:off x="0" y="2782139"/>
          <a:ext cx="4435078" cy="927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a:t>Join UOAA's Advocacy Network, sign-up for UOAA's ENewsletter, check the dedicated web page at </a:t>
          </a:r>
          <a:r>
            <a:rPr lang="en-US" sz="1500" b="0" i="0" kern="1200">
              <a:hlinkClick xmlns:r="http://schemas.openxmlformats.org/officeDocument/2006/relationships" r:id="rId1" tooltip="https://www.ostomy.org/understanding-the-medicare-competitive-bidding-proposal/"/>
            </a:rPr>
            <a:t>https://www.ostomy.org/understanding-the-medicare-competitive-bidding-proposal/</a:t>
          </a:r>
          <a:endParaRPr lang="en-US" sz="1500" b="0" i="0" kern="1200"/>
        </a:p>
      </dsp:txBody>
      <dsp:txXfrm>
        <a:off x="0" y="2782139"/>
        <a:ext cx="4435078" cy="927191"/>
      </dsp:txXfrm>
    </dsp:sp>
    <dsp:sp modelId="{A2E85EC3-ADAF-4A01-81B8-8CA962F53302}">
      <dsp:nvSpPr>
        <dsp:cNvPr id="0" name=""/>
        <dsp:cNvSpPr/>
      </dsp:nvSpPr>
      <dsp:spPr>
        <a:xfrm>
          <a:off x="0" y="3709330"/>
          <a:ext cx="4435078" cy="0"/>
        </a:xfrm>
        <a:prstGeom prst="line">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w="9525" cap="flat" cmpd="sng" algn="ctr">
          <a:solidFill>
            <a:schemeClr val="accent5">
              <a:hueOff val="-1684631"/>
              <a:satOff val="-7944"/>
              <a:lumOff val="196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B290D7A-03B1-414A-8A76-A5BF6192887C}">
      <dsp:nvSpPr>
        <dsp:cNvPr id="0" name=""/>
        <dsp:cNvSpPr/>
      </dsp:nvSpPr>
      <dsp:spPr>
        <a:xfrm>
          <a:off x="0" y="3709330"/>
          <a:ext cx="4435078" cy="927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a:t> </a:t>
          </a:r>
          <a:r>
            <a:rPr lang="en-US" sz="1500" kern="1200"/>
            <a:t> Share Your #MYACCESSMATTERS STORY </a:t>
          </a:r>
        </a:p>
        <a:p>
          <a:pPr marL="0" lvl="0" indent="0" algn="l" defTabSz="666750">
            <a:lnSpc>
              <a:spcPct val="90000"/>
            </a:lnSpc>
            <a:spcBef>
              <a:spcPct val="0"/>
            </a:spcBef>
            <a:spcAft>
              <a:spcPct val="35000"/>
            </a:spcAft>
            <a:buNone/>
          </a:pPr>
          <a:r>
            <a:rPr lang="en-US" sz="1500" kern="1200"/>
            <a:t>Contribute Your Story For National Advocacy </a:t>
          </a:r>
        </a:p>
      </dsp:txBody>
      <dsp:txXfrm>
        <a:off x="0" y="3709330"/>
        <a:ext cx="4435078" cy="92719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4F65-53C0-4DFB-98F9-CD2FF77BEDFC}">
      <dsp:nvSpPr>
        <dsp:cNvPr id="0" name=""/>
        <dsp:cNvSpPr/>
      </dsp:nvSpPr>
      <dsp:spPr>
        <a:xfrm>
          <a:off x="879" y="832824"/>
          <a:ext cx="3429296" cy="205757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UOAA will continue to fight to protect access</a:t>
          </a:r>
        </a:p>
      </dsp:txBody>
      <dsp:txXfrm>
        <a:off x="879" y="832824"/>
        <a:ext cx="3429296" cy="2057577"/>
      </dsp:txXfrm>
    </dsp:sp>
    <dsp:sp modelId="{502DE568-4798-4DC1-BA86-BBA2FBEE1D7D}">
      <dsp:nvSpPr>
        <dsp:cNvPr id="0" name=""/>
        <dsp:cNvSpPr/>
      </dsp:nvSpPr>
      <dsp:spPr>
        <a:xfrm>
          <a:off x="3773105" y="832824"/>
          <a:ext cx="3429296" cy="2057577"/>
        </a:xfrm>
        <a:prstGeom prst="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You are not alone</a:t>
          </a:r>
        </a:p>
      </dsp:txBody>
      <dsp:txXfrm>
        <a:off x="3773105" y="832824"/>
        <a:ext cx="3429296" cy="205757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1/7/2026</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C1FF6DA9-008F-8B48-92A6-B652298478BF}"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6152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2969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48182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571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05798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13769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5092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2868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5BCAD085-E8A6-8845-BD4E-CB4CCA059FC4}" type="datetimeFigureOut">
              <a:rPr lang="en-US" smtClean="0"/>
              <a:t>1/7/2026</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3507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74278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3515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BCAD085-E8A6-8845-BD4E-CB4CCA059FC4}" type="datetimeFigureOut">
              <a:rPr lang="en-US" smtClean="0"/>
              <a:t>1/7/2026</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0610959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2" Type="http://schemas.openxmlformats.org/officeDocument/2006/relationships/hyperlink" Target="http://www.medicare.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352" y="350196"/>
            <a:ext cx="3485178" cy="1624520"/>
          </a:xfrm>
        </p:spPr>
        <p:txBody>
          <a:bodyPr anchor="ctr">
            <a:normAutofit/>
          </a:bodyPr>
          <a:lstStyle/>
          <a:p>
            <a:pPr>
              <a:lnSpc>
                <a:spcPct val="90000"/>
              </a:lnSpc>
            </a:pPr>
            <a:r>
              <a:rPr lang="en-US" sz="3500"/>
              <a:t>Update for the Ostomy Community</a:t>
            </a:r>
          </a:p>
        </p:txBody>
      </p:sp>
      <p:sp>
        <p:nvSpPr>
          <p:cNvPr id="3" name="Content Placeholder 2"/>
          <p:cNvSpPr>
            <a:spLocks noGrp="1"/>
          </p:cNvSpPr>
          <p:nvPr>
            <p:ph idx="1"/>
          </p:nvPr>
        </p:nvSpPr>
        <p:spPr>
          <a:xfrm>
            <a:off x="571351" y="2743200"/>
            <a:ext cx="3485179" cy="3613149"/>
          </a:xfrm>
        </p:spPr>
        <p:txBody>
          <a:bodyPr anchor="ctr">
            <a:normAutofit/>
          </a:bodyPr>
          <a:lstStyle/>
          <a:p>
            <a:r>
              <a:rPr lang="en-US" sz="1700"/>
              <a:t>CMS Rule Change &amp; What It Means for You</a:t>
            </a:r>
          </a:p>
          <a:p>
            <a:r>
              <a:rPr lang="en-US" sz="1700"/>
              <a:t>United Ostomy Associations of America (UOAA)</a:t>
            </a:r>
          </a:p>
        </p:txBody>
      </p:sp>
      <p:pic>
        <p:nvPicPr>
          <p:cNvPr id="5" name="Picture 4" descr="Hands holding each other's wrists and interlinked to form a circle">
            <a:extLst>
              <a:ext uri="{FF2B5EF4-FFF2-40B4-BE49-F238E27FC236}">
                <a16:creationId xmlns:a16="http://schemas.microsoft.com/office/drawing/2014/main" id="{425F3E54-8378-8FED-7CC9-84721DEF66A4}"/>
              </a:ext>
            </a:extLst>
          </p:cNvPr>
          <p:cNvPicPr>
            <a:picLocks noChangeAspect="1"/>
          </p:cNvPicPr>
          <p:nvPr/>
        </p:nvPicPr>
        <p:blipFill>
          <a:blip r:embed="rId2"/>
          <a:srcRect l="29542" r="25907" b="-2"/>
          <a:stretch>
            <a:fillRect/>
          </a:stretch>
        </p:blipFill>
        <p:spPr>
          <a:xfrm>
            <a:off x="4572000" y="1"/>
            <a:ext cx="4577118"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088684" y="2303047"/>
            <a:ext cx="2454070" cy="2674198"/>
          </a:xfrm>
        </p:spPr>
        <p:txBody>
          <a:bodyPr anchor="t">
            <a:normAutofit/>
          </a:bodyPr>
          <a:lstStyle/>
          <a:p>
            <a:r>
              <a:rPr lang="en-US"/>
              <a:t>Why Are We Talking About This?</a:t>
            </a:r>
          </a:p>
        </p:txBody>
      </p:sp>
      <p:cxnSp>
        <p:nvCxnSpPr>
          <p:cNvPr id="14" name="Straight Connector 1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1E27A6A-2996-0107-24C6-C4CE3A851ECD}"/>
              </a:ext>
            </a:extLst>
          </p:cNvPr>
          <p:cNvGraphicFramePr>
            <a:graphicFrameLocks noGrp="1"/>
          </p:cNvGraphicFramePr>
          <p:nvPr>
            <p:ph idx="1"/>
            <p:extLst>
              <p:ext uri="{D42A27DB-BD31-4B8C-83A1-F6EECF244321}">
                <p14:modId xmlns:p14="http://schemas.microsoft.com/office/powerpoint/2010/main" val="3126052791"/>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a:t>What Happened?</a:t>
            </a:r>
          </a:p>
        </p:txBody>
      </p:sp>
      <p:cxnSp>
        <p:nvCxnSpPr>
          <p:cNvPr id="12" name="Straight Connector 1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A6936EE3-E828-65AE-073E-6A9A2A099FA7}"/>
              </a:ext>
            </a:extLst>
          </p:cNvPr>
          <p:cNvGraphicFramePr>
            <a:graphicFrameLocks noGrp="1"/>
          </p:cNvGraphicFramePr>
          <p:nvPr>
            <p:ph idx="1"/>
            <p:extLst>
              <p:ext uri="{D42A27DB-BD31-4B8C-83A1-F6EECF244321}">
                <p14:modId xmlns:p14="http://schemas.microsoft.com/office/powerpoint/2010/main" val="3581774689"/>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a:t>Does This Affect My Supplies Now?</a:t>
            </a:r>
          </a:p>
        </p:txBody>
      </p:sp>
      <p:cxnSp>
        <p:nvCxnSpPr>
          <p:cNvPr id="12" name="Straight Connector 1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extBox 2">
            <a:extLst>
              <a:ext uri="{FF2B5EF4-FFF2-40B4-BE49-F238E27FC236}">
                <a16:creationId xmlns:a16="http://schemas.microsoft.com/office/drawing/2014/main" id="{F3724D4B-34ED-1293-7FC7-83F15BCDF4F7}"/>
              </a:ext>
            </a:extLst>
          </p:cNvPr>
          <p:cNvSpPr txBox="1"/>
          <p:nvPr/>
        </p:nvSpPr>
        <p:spPr>
          <a:xfrm>
            <a:off x="3621720" y="-110963"/>
            <a:ext cx="1828800" cy="1828800"/>
          </a:xfrm>
          <a:prstGeom prst="rect">
            <a:avLst/>
          </a:prstGeom>
          <a:noFill/>
        </p:spPr>
        <p:txBody>
          <a:bodyPr wrap="square" rtlCol="0">
            <a:spAutoFit/>
          </a:bodyPr>
          <a:lstStyle/>
          <a:p>
            <a:pPr algn="l"/>
            <a:endParaRPr lang="en-US" dirty="0"/>
          </a:p>
        </p:txBody>
      </p:sp>
      <p:graphicFrame>
        <p:nvGraphicFramePr>
          <p:cNvPr id="5" name="Content Placeholder 2">
            <a:extLst>
              <a:ext uri="{FF2B5EF4-FFF2-40B4-BE49-F238E27FC236}">
                <a16:creationId xmlns:a16="http://schemas.microsoft.com/office/drawing/2014/main" id="{2860B9A0-D679-43FE-3DF1-7E1AC7307015}"/>
              </a:ext>
            </a:extLst>
          </p:cNvPr>
          <p:cNvGraphicFramePr>
            <a:graphicFrameLocks noGrp="1"/>
          </p:cNvGraphicFramePr>
          <p:nvPr>
            <p:ph idx="1"/>
            <p:extLst>
              <p:ext uri="{D42A27DB-BD31-4B8C-83A1-F6EECF244321}">
                <p14:modId xmlns:p14="http://schemas.microsoft.com/office/powerpoint/2010/main" val="4083461571"/>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AB66C889-1581-4040-04DB-A76D4C043401}"/>
              </a:ext>
            </a:extLst>
          </p:cNvPr>
          <p:cNvPicPr>
            <a:picLocks noChangeAspect="1"/>
          </p:cNvPicPr>
          <p:nvPr/>
        </p:nvPicPr>
        <p:blipFill>
          <a:blip r:embed="rId2">
            <a:alphaModFix amt="50000"/>
          </a:blip>
          <a:srcRect l="44" r="10957" b="-1"/>
          <a:stretch>
            <a:fillRect/>
          </a:stretch>
        </p:blipFill>
        <p:spPr>
          <a:xfrm>
            <a:off x="228" y="10"/>
            <a:ext cx="9143772" cy="6857990"/>
          </a:xfrm>
          <a:prstGeom prst="rect">
            <a:avLst/>
          </a:prstGeom>
        </p:spPr>
      </p:pic>
      <p:sp>
        <p:nvSpPr>
          <p:cNvPr id="50"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52"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54" name="Rectangle 5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847703" y="1193800"/>
            <a:ext cx="2394787" cy="4699000"/>
          </a:xfrm>
        </p:spPr>
        <p:txBody>
          <a:bodyPr vert="horz" lIns="91440" tIns="45720" rIns="91440" bIns="45720" rtlCol="0" anchor="ctr">
            <a:normAutofit/>
          </a:bodyPr>
          <a:lstStyle/>
          <a:p>
            <a:pPr defTabSz="914400"/>
            <a:r>
              <a:rPr lang="en-US"/>
              <a:t>Timeline Overview</a:t>
            </a:r>
          </a:p>
        </p:txBody>
      </p:sp>
      <p:cxnSp>
        <p:nvCxnSpPr>
          <p:cNvPr id="56" name="Straight Connector 5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58"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graphicFrame>
        <p:nvGraphicFramePr>
          <p:cNvPr id="5" name="Content Placeholder 2">
            <a:extLst>
              <a:ext uri="{FF2B5EF4-FFF2-40B4-BE49-F238E27FC236}">
                <a16:creationId xmlns:a16="http://schemas.microsoft.com/office/drawing/2014/main" id="{8AE146A4-0237-CED8-E5A5-CAF636B29834}"/>
              </a:ext>
            </a:extLst>
          </p:cNvPr>
          <p:cNvGraphicFramePr>
            <a:graphicFrameLocks noGrp="1"/>
          </p:cNvGraphicFramePr>
          <p:nvPr>
            <p:ph idx="1"/>
            <p:extLst>
              <p:ext uri="{D42A27DB-BD31-4B8C-83A1-F6EECF244321}">
                <p14:modId xmlns:p14="http://schemas.microsoft.com/office/powerpoint/2010/main" val="3250157532"/>
              </p:ext>
            </p:extLst>
          </p:nvPr>
        </p:nvGraphicFramePr>
        <p:xfrm>
          <a:off x="3732477" y="1193800"/>
          <a:ext cx="4563818"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a:t>What Is UOAA Doing?</a:t>
            </a:r>
          </a:p>
        </p:txBody>
      </p:sp>
      <p:cxnSp>
        <p:nvCxnSpPr>
          <p:cNvPr id="23" name="Straight Connector 22">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Rectangle 2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204196BF-F16C-DB6A-89C9-7CF1CF200F29}"/>
              </a:ext>
            </a:extLst>
          </p:cNvPr>
          <p:cNvGraphicFramePr>
            <a:graphicFrameLocks noGrp="1"/>
          </p:cNvGraphicFramePr>
          <p:nvPr>
            <p:ph idx="1"/>
            <p:extLst>
              <p:ext uri="{D42A27DB-BD31-4B8C-83A1-F6EECF244321}">
                <p14:modId xmlns:p14="http://schemas.microsoft.com/office/powerpoint/2010/main" val="1199882479"/>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1F31B-45C5-5655-D3DF-6D7A7E231EC3}"/>
              </a:ext>
            </a:extLst>
          </p:cNvPr>
          <p:cNvSpPr>
            <a:spLocks noGrp="1"/>
          </p:cNvSpPr>
          <p:nvPr>
            <p:ph type="title"/>
          </p:nvPr>
        </p:nvSpPr>
        <p:spPr>
          <a:xfrm>
            <a:off x="1088684" y="804519"/>
            <a:ext cx="7202456" cy="1049235"/>
          </a:xfrm>
        </p:spPr>
        <p:txBody>
          <a:bodyPr>
            <a:normAutofit/>
          </a:bodyPr>
          <a:lstStyle/>
          <a:p>
            <a:r>
              <a:rPr lang="en-US"/>
              <a:t>CMS Fact Sheet </a:t>
            </a:r>
          </a:p>
        </p:txBody>
      </p:sp>
      <p:sp>
        <p:nvSpPr>
          <p:cNvPr id="3" name="Content Placeholder 2">
            <a:extLst>
              <a:ext uri="{FF2B5EF4-FFF2-40B4-BE49-F238E27FC236}">
                <a16:creationId xmlns:a16="http://schemas.microsoft.com/office/drawing/2014/main" id="{CF5BBB42-8C53-ED77-951E-4037ED434BBB}"/>
              </a:ext>
            </a:extLst>
          </p:cNvPr>
          <p:cNvSpPr>
            <a:spLocks noGrp="1"/>
          </p:cNvSpPr>
          <p:nvPr>
            <p:ph idx="1"/>
          </p:nvPr>
        </p:nvSpPr>
        <p:spPr>
          <a:xfrm>
            <a:off x="1088684" y="2015732"/>
            <a:ext cx="7202456" cy="3450613"/>
          </a:xfrm>
        </p:spPr>
        <p:txBody>
          <a:bodyPr>
            <a:normAutofit fontScale="92500" lnSpcReduction="10000"/>
          </a:bodyPr>
          <a:lstStyle/>
          <a:p>
            <a:pPr fontAlgn="base">
              <a:lnSpc>
                <a:spcPct val="110000"/>
              </a:lnSpc>
            </a:pPr>
            <a:r>
              <a:rPr lang="en-US" sz="1300" b="1"/>
              <a:t>Ensured Access</a:t>
            </a:r>
            <a:r>
              <a:rPr lang="en-US" sz="1300"/>
              <a:t>:</a:t>
            </a:r>
          </a:p>
          <a:p>
            <a:pPr lvl="1" fontAlgn="base">
              <a:lnSpc>
                <a:spcPct val="110000"/>
              </a:lnSpc>
            </a:pPr>
            <a:r>
              <a:rPr lang="en-US" sz="1300"/>
              <a:t>When a physician specifically prescribes a particular brand name product or mode of delivery to avoid an adverse medical outcome, DMEPOS CBP contract suppliers are required either to furnish that item or mode of delivery, to assist the beneficiary in finding another contract supplier in the CBA that can provide that item or service, or to consult with the physician to find a suitable alternative product or mode of delivery for the beneficiary.  If the physician or treating practitioner determines that an alternative product is not acceptable, the contract supplier much furnish the item as prescribed.</a:t>
            </a:r>
          </a:p>
          <a:p>
            <a:pPr lvl="1" fontAlgn="base">
              <a:lnSpc>
                <a:spcPct val="110000"/>
              </a:lnSpc>
            </a:pPr>
            <a:r>
              <a:rPr lang="en-US" sz="1300"/>
              <a:t>Contract suppliers are required, as a term of contract, to furnish competitively bid items to beneficiaries throughout the entire CBA.</a:t>
            </a:r>
          </a:p>
          <a:p>
            <a:pPr lvl="1" fontAlgn="base">
              <a:lnSpc>
                <a:spcPct val="110000"/>
              </a:lnSpc>
            </a:pPr>
            <a:r>
              <a:rPr lang="en-US" sz="1300"/>
              <a:t>In accordance with 42 CFR § 414.422(c) and as a term of the DMEPOS CBP supplier contract, contract suppliers must make available the same range of products to beneficiaries that they make available to non-Medicare customers, otherwise known as the non-discrimination clause. For transparency, CMS posts a list of brands furnished by each contract supplier on our website. That list will be available to beneficiaries through 1-800-MEDICARE and </a:t>
            </a:r>
            <a:r>
              <a:rPr lang="en-US" sz="1300">
                <a:hlinkClick r:id="rId2" tooltip="http://www.medicare.gov"/>
              </a:rPr>
              <a:t>www.medicare.gov</a:t>
            </a:r>
            <a:r>
              <a:rPr lang="en-US" sz="1300"/>
              <a:t>. Through various enforcement activities, CMS monitors contract suppliers’ brands to ensure they are compliant with this contract requirement.</a:t>
            </a:r>
          </a:p>
          <a:p>
            <a:pPr marL="0" indent="0">
              <a:lnSpc>
                <a:spcPct val="110000"/>
              </a:lnSpc>
              <a:buNone/>
            </a:pPr>
            <a:endParaRPr lang="en-US" sz="1300"/>
          </a:p>
        </p:txBody>
      </p:sp>
    </p:spTree>
    <p:extLst>
      <p:ext uri="{BB962C8B-B14F-4D97-AF65-F5344CB8AC3E}">
        <p14:creationId xmlns:p14="http://schemas.microsoft.com/office/powerpoint/2010/main" val="257632712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088684" y="2303047"/>
            <a:ext cx="2454070" cy="2674198"/>
          </a:xfrm>
        </p:spPr>
        <p:txBody>
          <a:bodyPr anchor="t">
            <a:normAutofit/>
          </a:bodyPr>
          <a:lstStyle/>
          <a:p>
            <a:r>
              <a:rPr lang="en-US" sz="2700"/>
              <a:t>Why Is UOAA Concerned?</a:t>
            </a:r>
          </a:p>
        </p:txBody>
      </p:sp>
      <p:cxnSp>
        <p:nvCxnSpPr>
          <p:cNvPr id="14" name="Straight Connector 1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3A26280-CEEB-2998-DE29-96FBCF5DE963}"/>
              </a:ext>
            </a:extLst>
          </p:cNvPr>
          <p:cNvGraphicFramePr>
            <a:graphicFrameLocks noGrp="1"/>
          </p:cNvGraphicFramePr>
          <p:nvPr>
            <p:ph idx="1"/>
            <p:extLst>
              <p:ext uri="{D42A27DB-BD31-4B8C-83A1-F6EECF244321}">
                <p14:modId xmlns:p14="http://schemas.microsoft.com/office/powerpoint/2010/main" val="3111374909"/>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a:t>Discussion: First Reactions</a:t>
            </a:r>
          </a:p>
        </p:txBody>
      </p:sp>
      <p:cxnSp>
        <p:nvCxnSpPr>
          <p:cNvPr id="12" name="Straight Connector 1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8E3A7588-DFDE-D24E-7868-229D27F729EF}"/>
              </a:ext>
            </a:extLst>
          </p:cNvPr>
          <p:cNvGraphicFramePr>
            <a:graphicFrameLocks noGrp="1"/>
          </p:cNvGraphicFramePr>
          <p:nvPr>
            <p:ph idx="1"/>
            <p:extLst>
              <p:ext uri="{D42A27DB-BD31-4B8C-83A1-F6EECF244321}">
                <p14:modId xmlns:p14="http://schemas.microsoft.com/office/powerpoint/2010/main" val="1433479890"/>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088684" y="2303047"/>
            <a:ext cx="2454070" cy="2674198"/>
          </a:xfrm>
        </p:spPr>
        <p:txBody>
          <a:bodyPr anchor="t">
            <a:normAutofit/>
          </a:bodyPr>
          <a:lstStyle/>
          <a:p>
            <a:r>
              <a:rPr lang="en-US" sz="3000"/>
              <a:t>Discussion: What Matters Most?</a:t>
            </a:r>
          </a:p>
        </p:txBody>
      </p:sp>
      <p:cxnSp>
        <p:nvCxnSpPr>
          <p:cNvPr id="22" name="Straight Connector 21">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AEC39BA-7456-7705-9D3E-9BCBA4C0221D}"/>
              </a:ext>
            </a:extLst>
          </p:cNvPr>
          <p:cNvGraphicFramePr>
            <a:graphicFrameLocks noGrp="1"/>
          </p:cNvGraphicFramePr>
          <p:nvPr>
            <p:ph idx="1"/>
            <p:extLst>
              <p:ext uri="{D42A27DB-BD31-4B8C-83A1-F6EECF244321}">
                <p14:modId xmlns:p14="http://schemas.microsoft.com/office/powerpoint/2010/main" val="2703642199"/>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088684" y="2303047"/>
            <a:ext cx="2454070" cy="2674198"/>
          </a:xfrm>
        </p:spPr>
        <p:txBody>
          <a:bodyPr anchor="t">
            <a:normAutofit/>
          </a:bodyPr>
          <a:lstStyle/>
          <a:p>
            <a:r>
              <a:rPr lang="en-US" sz="3000"/>
              <a:t>Discussion: Advocacy Comfort Level</a:t>
            </a:r>
          </a:p>
        </p:txBody>
      </p:sp>
      <p:cxnSp>
        <p:nvCxnSpPr>
          <p:cNvPr id="14" name="Straight Connector 1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8" name="Picture 1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0" name="Straight Connector 1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83A78B9-A25F-015A-AAC7-99FECD9E7E67}"/>
              </a:ext>
            </a:extLst>
          </p:cNvPr>
          <p:cNvGraphicFramePr>
            <a:graphicFrameLocks noGrp="1"/>
          </p:cNvGraphicFramePr>
          <p:nvPr>
            <p:ph idx="1"/>
            <p:extLst>
              <p:ext uri="{D42A27DB-BD31-4B8C-83A1-F6EECF244321}">
                <p14:modId xmlns:p14="http://schemas.microsoft.com/office/powerpoint/2010/main" val="3424545348"/>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088684" y="2303047"/>
            <a:ext cx="2454070" cy="2674198"/>
          </a:xfrm>
        </p:spPr>
        <p:txBody>
          <a:bodyPr anchor="t">
            <a:normAutofit/>
          </a:bodyPr>
          <a:lstStyle/>
          <a:p>
            <a:r>
              <a:rPr lang="en-US" dirty="0"/>
              <a:t>Key Takeaways</a:t>
            </a:r>
          </a:p>
        </p:txBody>
      </p:sp>
      <p:cxnSp>
        <p:nvCxnSpPr>
          <p:cNvPr id="60" name="Straight Connector 59">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2"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63" name="Picture 62">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64" name="Straight Connector 63">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91193F2-3537-286D-D8E6-6040B9D461EC}"/>
              </a:ext>
            </a:extLst>
          </p:cNvPr>
          <p:cNvGraphicFramePr>
            <a:graphicFrameLocks noGrp="1"/>
          </p:cNvGraphicFramePr>
          <p:nvPr>
            <p:ph idx="1"/>
            <p:extLst>
              <p:ext uri="{D42A27DB-BD31-4B8C-83A1-F6EECF244321}">
                <p14:modId xmlns:p14="http://schemas.microsoft.com/office/powerpoint/2010/main" val="2335483742"/>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a:t>Closing Message</a:t>
            </a:r>
          </a:p>
        </p:txBody>
      </p:sp>
      <p:cxnSp>
        <p:nvCxnSpPr>
          <p:cNvPr id="12" name="Straight Connector 11">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15A98499-8DB3-CB1F-6E36-FBACA498EB16}"/>
              </a:ext>
            </a:extLst>
          </p:cNvPr>
          <p:cNvGraphicFramePr>
            <a:graphicFrameLocks noGrp="1"/>
          </p:cNvGraphicFramePr>
          <p:nvPr>
            <p:ph idx="1"/>
            <p:extLst>
              <p:ext uri="{D42A27DB-BD31-4B8C-83A1-F6EECF244321}">
                <p14:modId xmlns:p14="http://schemas.microsoft.com/office/powerpoint/2010/main" val="2130861264"/>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244</TotalTime>
  <Words>571</Words>
  <Application>Microsoft Office PowerPoint</Application>
  <PresentationFormat>On-screen Show (4:3)</PresentationFormat>
  <Paragraphs>56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Gill Sans MT</vt:lpstr>
      <vt:lpstr>Gallery</vt:lpstr>
      <vt:lpstr>Update for the Ostomy Community</vt:lpstr>
      <vt:lpstr>Why Are We Talking About This?</vt:lpstr>
      <vt:lpstr>What Happened?</vt:lpstr>
      <vt:lpstr>Does This Affect My Supplies Now?</vt:lpstr>
      <vt:lpstr>Timeline Overview</vt:lpstr>
      <vt:lpstr>What Is UOAA Doing?</vt:lpstr>
      <vt:lpstr>CMS Fact Sheet </vt:lpstr>
      <vt:lpstr>Why Is UOAA Concerned?</vt:lpstr>
      <vt:lpstr>Discussion: First Reactions</vt:lpstr>
      <vt:lpstr>Discussion: What Matters Most?</vt:lpstr>
      <vt:lpstr>Discussion: Advocacy Comfort Level</vt:lpstr>
      <vt:lpstr>Key Takeaways</vt:lpstr>
      <vt:lpstr>Closing Message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for the Ostomy Community</dc:title>
  <dc:subject/>
  <dc:creator/>
  <cp:keywords/>
  <dc:description>generated using python-pptx</dc:description>
  <cp:lastModifiedBy>Mcelyea, Rebecca</cp:lastModifiedBy>
  <cp:revision>2</cp:revision>
  <dcterms:created xsi:type="dcterms:W3CDTF">2013-01-27T09:14:16Z</dcterms:created>
  <dcterms:modified xsi:type="dcterms:W3CDTF">2026-01-07T13:21:26Z</dcterms:modified>
  <cp:category/>
</cp:coreProperties>
</file>